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4" r:id="rId2"/>
    <p:sldId id="349" r:id="rId3"/>
    <p:sldId id="353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IZUDxhe6j+ODdQ0kLeitQ==" hashData="YKCnyR2G0ub3Cx+8CebW9rE/wy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34251"/>
    <a:srgbClr val="FF69D8"/>
    <a:srgbClr val="FFC91D"/>
    <a:srgbClr val="C519BD"/>
    <a:srgbClr val="DE8400"/>
    <a:srgbClr val="685D6B"/>
    <a:srgbClr val="5A5A5A"/>
    <a:srgbClr val="C07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822" autoAdjust="0"/>
    <p:restoredTop sz="94660"/>
  </p:normalViewPr>
  <p:slideViewPr>
    <p:cSldViewPr>
      <p:cViewPr>
        <p:scale>
          <a:sx n="73" d="100"/>
          <a:sy n="73" d="100"/>
        </p:scale>
        <p:origin x="-1387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EB8A4C4-D468-40CA-B2CC-7C363F7D040A}" type="datetimeFigureOut">
              <a:rPr lang="fr-FR"/>
              <a:pPr>
                <a:defRPr/>
              </a:pPr>
              <a:t>28/04/2024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92FADA8-394E-46B5-9B77-023FF00A77E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8543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56529E6-84A2-47FB-9ACA-DBA3D54574AF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72D74E9-F048-4DA3-BC55-81E712BC08BE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39185C0-CAC0-4481-8FFF-E7E12B8C912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F3D5FB-0D9B-43E1-AFD5-752275D77B4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57255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E030E8-A3C3-423D-9B19-36618C2F307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95575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8506C9-B8E0-4EBC-954D-049E02A0A6B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092586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A0142A-492B-43B9-A4AE-352EBEC8591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58473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25F807-4B79-4C0C-A181-22E7CA5AE6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69951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0D22AD-74F9-427A-BA88-4C4A4D9D24D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859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843566-0F23-44D4-9E65-8D16340BE65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10083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8F6F35-5272-45B8-9D87-C4A18F25623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48973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C1CBF2-9EF1-4B6E-80AB-8DE5BE8A29C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43061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265611-07FE-4452-8AE9-5F630F695B2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56826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BD5799-8C0E-41E4-8559-052E03E04CF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4789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tx2">
                <a:lumMod val="50000"/>
              </a:schemeClr>
            </a:gs>
            <a:gs pos="90000">
              <a:srgbClr val="034251"/>
            </a:gs>
            <a:gs pos="59000">
              <a:schemeClr val="accent4">
                <a:lumMod val="10000"/>
              </a:schemeClr>
            </a:gs>
            <a:gs pos="64000">
              <a:schemeClr val="bg2">
                <a:lumMod val="40000"/>
                <a:lumOff val="60000"/>
              </a:schemeClr>
            </a:gs>
            <a:gs pos="73000">
              <a:srgbClr val="C07200">
                <a:lumMod val="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59027CB-FFC5-4765-99D8-8A27D07EAFD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g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3.gif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2.gif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jpeg"/><Relationship Id="rId18" Type="http://schemas.openxmlformats.org/officeDocument/2006/relationships/audio" Target="../media/audio7.wav"/><Relationship Id="rId26" Type="http://schemas.openxmlformats.org/officeDocument/2006/relationships/audio" Target="../media/audio11.wav"/><Relationship Id="rId39" Type="http://schemas.openxmlformats.org/officeDocument/2006/relationships/audio" Target="../media/audio14.wav"/><Relationship Id="rId21" Type="http://schemas.openxmlformats.org/officeDocument/2006/relationships/image" Target="../media/image24.jpeg"/><Relationship Id="rId34" Type="http://schemas.openxmlformats.org/officeDocument/2006/relationships/image" Target="../media/image31.gif"/><Relationship Id="rId42" Type="http://schemas.openxmlformats.org/officeDocument/2006/relationships/image" Target="../media/image36.jpeg"/><Relationship Id="rId47" Type="http://schemas.openxmlformats.org/officeDocument/2006/relationships/image" Target="../media/image40.jpeg"/><Relationship Id="rId50" Type="http://schemas.openxmlformats.org/officeDocument/2006/relationships/image" Target="../media/image43.jpeg"/><Relationship Id="rId55" Type="http://schemas.openxmlformats.org/officeDocument/2006/relationships/image" Target="../media/image47.png"/><Relationship Id="rId63" Type="http://schemas.openxmlformats.org/officeDocument/2006/relationships/image" Target="../media/image8.jpg"/><Relationship Id="rId68" Type="http://schemas.openxmlformats.org/officeDocument/2006/relationships/image" Target="../media/image55.jpeg"/><Relationship Id="rId76" Type="http://schemas.openxmlformats.org/officeDocument/2006/relationships/image" Target="../media/image61.jpeg"/><Relationship Id="rId7" Type="http://schemas.openxmlformats.org/officeDocument/2006/relationships/image" Target="../media/image17.gif"/><Relationship Id="rId71" Type="http://schemas.openxmlformats.org/officeDocument/2006/relationships/image" Target="../media/image7.gif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6.wav"/><Relationship Id="rId29" Type="http://schemas.openxmlformats.org/officeDocument/2006/relationships/image" Target="../media/image28.jpeg"/><Relationship Id="rId11" Type="http://schemas.openxmlformats.org/officeDocument/2006/relationships/image" Target="../media/image19.jpeg"/><Relationship Id="rId24" Type="http://schemas.openxmlformats.org/officeDocument/2006/relationships/audio" Target="../media/audio10.wav"/><Relationship Id="rId32" Type="http://schemas.openxmlformats.org/officeDocument/2006/relationships/image" Target="../media/image30.png"/><Relationship Id="rId37" Type="http://schemas.openxmlformats.org/officeDocument/2006/relationships/image" Target="../media/image33.jpeg"/><Relationship Id="rId40" Type="http://schemas.openxmlformats.org/officeDocument/2006/relationships/image" Target="../media/image35.jpeg"/><Relationship Id="rId45" Type="http://schemas.openxmlformats.org/officeDocument/2006/relationships/image" Target="../media/image38.png"/><Relationship Id="rId53" Type="http://schemas.openxmlformats.org/officeDocument/2006/relationships/image" Target="../media/image46.png"/><Relationship Id="rId58" Type="http://schemas.microsoft.com/office/2007/relationships/hdphoto" Target="../media/hdphoto5.wdp"/><Relationship Id="rId66" Type="http://schemas.openxmlformats.org/officeDocument/2006/relationships/image" Target="../media/image54.gif"/><Relationship Id="rId74" Type="http://schemas.openxmlformats.org/officeDocument/2006/relationships/image" Target="../media/image59.png"/><Relationship Id="rId79" Type="http://schemas.openxmlformats.org/officeDocument/2006/relationships/image" Target="../media/image5.gif"/><Relationship Id="rId5" Type="http://schemas.openxmlformats.org/officeDocument/2006/relationships/image" Target="../media/image15.gif"/><Relationship Id="rId61" Type="http://schemas.openxmlformats.org/officeDocument/2006/relationships/image" Target="../media/image51.gif"/><Relationship Id="rId10" Type="http://schemas.openxmlformats.org/officeDocument/2006/relationships/audio" Target="../media/audio3.wav"/><Relationship Id="rId19" Type="http://schemas.openxmlformats.org/officeDocument/2006/relationships/image" Target="../media/image23.jpeg"/><Relationship Id="rId31" Type="http://schemas.openxmlformats.org/officeDocument/2006/relationships/image" Target="../media/image29.jpeg"/><Relationship Id="rId44" Type="http://schemas.openxmlformats.org/officeDocument/2006/relationships/image" Target="../media/image37.jpeg"/><Relationship Id="rId52" Type="http://schemas.openxmlformats.org/officeDocument/2006/relationships/image" Target="../media/image45.png"/><Relationship Id="rId60" Type="http://schemas.openxmlformats.org/officeDocument/2006/relationships/image" Target="../media/image50.jpeg"/><Relationship Id="rId65" Type="http://schemas.openxmlformats.org/officeDocument/2006/relationships/image" Target="../media/image53.gif"/><Relationship Id="rId73" Type="http://schemas.openxmlformats.org/officeDocument/2006/relationships/image" Target="../media/image58.jpeg"/><Relationship Id="rId78" Type="http://schemas.openxmlformats.org/officeDocument/2006/relationships/image" Target="../media/image63.png"/><Relationship Id="rId4" Type="http://schemas.openxmlformats.org/officeDocument/2006/relationships/image" Target="../media/image14.png"/><Relationship Id="rId9" Type="http://schemas.openxmlformats.org/officeDocument/2006/relationships/image" Target="../media/image18.jpeg"/><Relationship Id="rId14" Type="http://schemas.openxmlformats.org/officeDocument/2006/relationships/audio" Target="../media/audio5.wav"/><Relationship Id="rId22" Type="http://schemas.openxmlformats.org/officeDocument/2006/relationships/audio" Target="../media/audio9.wav"/><Relationship Id="rId27" Type="http://schemas.openxmlformats.org/officeDocument/2006/relationships/image" Target="../media/image27.jpeg"/><Relationship Id="rId30" Type="http://schemas.openxmlformats.org/officeDocument/2006/relationships/audio" Target="../media/audio13.wav"/><Relationship Id="rId35" Type="http://schemas.openxmlformats.org/officeDocument/2006/relationships/image" Target="../media/image32.png"/><Relationship Id="rId43" Type="http://schemas.openxmlformats.org/officeDocument/2006/relationships/audio" Target="../media/audio16.wav"/><Relationship Id="rId48" Type="http://schemas.openxmlformats.org/officeDocument/2006/relationships/image" Target="../media/image41.jpeg"/><Relationship Id="rId56" Type="http://schemas.microsoft.com/office/2007/relationships/hdphoto" Target="../media/hdphoto4.wdp"/><Relationship Id="rId64" Type="http://schemas.openxmlformats.org/officeDocument/2006/relationships/image" Target="../media/image6.gif"/><Relationship Id="rId69" Type="http://schemas.openxmlformats.org/officeDocument/2006/relationships/audio" Target="../media/audio18.wav"/><Relationship Id="rId77" Type="http://schemas.openxmlformats.org/officeDocument/2006/relationships/image" Target="../media/image62.png"/><Relationship Id="rId8" Type="http://schemas.openxmlformats.org/officeDocument/2006/relationships/audio" Target="../media/audio2.wav"/><Relationship Id="rId51" Type="http://schemas.openxmlformats.org/officeDocument/2006/relationships/image" Target="../media/image44.jpeg"/><Relationship Id="rId72" Type="http://schemas.openxmlformats.org/officeDocument/2006/relationships/image" Target="../media/image57.png"/><Relationship Id="rId3" Type="http://schemas.openxmlformats.org/officeDocument/2006/relationships/image" Target="../media/image13.png"/><Relationship Id="rId12" Type="http://schemas.openxmlformats.org/officeDocument/2006/relationships/audio" Target="../media/audio4.wav"/><Relationship Id="rId17" Type="http://schemas.openxmlformats.org/officeDocument/2006/relationships/image" Target="../media/image22.jpeg"/><Relationship Id="rId25" Type="http://schemas.openxmlformats.org/officeDocument/2006/relationships/image" Target="../media/image26.jpeg"/><Relationship Id="rId33" Type="http://schemas.microsoft.com/office/2007/relationships/hdphoto" Target="../media/hdphoto1.wdp"/><Relationship Id="rId38" Type="http://schemas.openxmlformats.org/officeDocument/2006/relationships/image" Target="../media/image34.jpeg"/><Relationship Id="rId46" Type="http://schemas.openxmlformats.org/officeDocument/2006/relationships/image" Target="../media/image39.jpeg"/><Relationship Id="rId59" Type="http://schemas.openxmlformats.org/officeDocument/2006/relationships/image" Target="../media/image49.png"/><Relationship Id="rId67" Type="http://schemas.openxmlformats.org/officeDocument/2006/relationships/audio" Target="../media/audio17.wav"/><Relationship Id="rId20" Type="http://schemas.openxmlformats.org/officeDocument/2006/relationships/audio" Target="../media/audio8.wav"/><Relationship Id="rId41" Type="http://schemas.openxmlformats.org/officeDocument/2006/relationships/audio" Target="../media/audio15.wav"/><Relationship Id="rId54" Type="http://schemas.microsoft.com/office/2007/relationships/hdphoto" Target="../media/hdphoto3.wdp"/><Relationship Id="rId62" Type="http://schemas.openxmlformats.org/officeDocument/2006/relationships/image" Target="../media/image52.jpeg"/><Relationship Id="rId70" Type="http://schemas.openxmlformats.org/officeDocument/2006/relationships/image" Target="../media/image56.jpeg"/><Relationship Id="rId75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15" Type="http://schemas.openxmlformats.org/officeDocument/2006/relationships/image" Target="../media/image21.jpeg"/><Relationship Id="rId23" Type="http://schemas.openxmlformats.org/officeDocument/2006/relationships/image" Target="../media/image25.jpeg"/><Relationship Id="rId28" Type="http://schemas.openxmlformats.org/officeDocument/2006/relationships/audio" Target="../media/audio12.wav"/><Relationship Id="rId36" Type="http://schemas.microsoft.com/office/2007/relationships/hdphoto" Target="../media/hdphoto2.wdp"/><Relationship Id="rId49" Type="http://schemas.openxmlformats.org/officeDocument/2006/relationships/image" Target="../media/image42.jpeg"/><Relationship Id="rId57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eg2123.wav">
            <a:hlinkClick r:id="" action="ppaction://media"/>
          </p:cNvPr>
          <p:cNvPicPr>
            <a:picLocks noRot="1" noChangeAspect="1"/>
          </p:cNvPicPr>
          <p:nvPr>
            <a:wavAudioFile r:embed="rId1" name="gregory_lemarchal_sos_d_un_terrien_en_detresse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10" descr="C:\Users\Solenn\Desktop\2200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8945563" cy="655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Solenn\Desktop\3300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822325"/>
            <a:ext cx="6840538" cy="516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1682750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6363" y="6258624"/>
            <a:ext cx="960437" cy="326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187450" y="800100"/>
            <a:ext cx="6840538" cy="5184775"/>
          </a:xfrm>
          <a:prstGeom prst="frame">
            <a:avLst>
              <a:gd name="adj1" fmla="val 2857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07000" y="2768600"/>
            <a:ext cx="1301750" cy="1320800"/>
          </a:xfrm>
          <a:prstGeom prst="ellipse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831" y="1597573"/>
            <a:ext cx="3850791" cy="3545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C:\Users\Solenn\Desktop\WAVE\MUSIQUE DEZZER dossier\Grégory Lemarchal\Olympia 2006 (2017)\1111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5" y="1786370"/>
            <a:ext cx="3359249" cy="3226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lenn\Desktop\330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10" descr="C:\Users\Solenn\Desktop\2200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765175"/>
            <a:ext cx="7116763" cy="525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971550" y="676275"/>
            <a:ext cx="7129463" cy="5416550"/>
          </a:xfrm>
          <a:prstGeom prst="frame">
            <a:avLst>
              <a:gd name="adj1" fmla="val 2704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9" name="Picture 60" descr="C:\Users\Solenn\Desktop\26200_détouré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2625725"/>
            <a:ext cx="4859338" cy="337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5" descr="Picture19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103594">
            <a:off x="6070600" y="1089025"/>
            <a:ext cx="1625600" cy="111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9" descr="C:\Users\Solenn\Desktop\ailes-d-39-ange-bleu-brillant-avec-brillance-de-metal-et-ombre-symbole-illustration-vectorielle_1284-2008_détouré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724" y="1647031"/>
            <a:ext cx="4968551" cy="3968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849438" y="1908175"/>
            <a:ext cx="5360987" cy="297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01. Intro (Live à l'Olympia, Paris  2006)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02. Je deviens moi (Live à l'Olympia, Paris  2006)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03. Je suis en vie (Live à l'Olympia, Paris  2006)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04. Mon ange (Live à l'Olympia, Paris  2006)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05. Promets-moi (Live à l'Olympia, Paris  2006)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06. Il n'y a qu'un pas (Live à l'Olympia, Paris  2006)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07. Aussi libre que moi (Live à l'Olympia, Paris  2006)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08. Même si (Live à l'Olympia, Paris  2006)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09. À corps perdu (Live à l'Olympia, Paris  2006)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10. Fais-moi un signe (Live à l'Olympia, Paris  2006)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11. Le feu sur les planches (Live à l'Olympia, Paris  2006)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12. Nos fiançailles (Live à l'Olympia, Paris  2006)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13. Pardonne-moi (Live à l'Olympia, Paris  2006)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14. Show Must Go On (Live à l'Olympia, Paris  2006)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15. Écris l'histoire (Live à l'Olympia, Paris  2006)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16. Je t'écris (Live à l'Olympia, Paris  2006)</a:t>
            </a:r>
          </a:p>
          <a:p>
            <a:pPr algn="ctr" eaLnBrk="1" hangingPunct="1"/>
            <a:r>
              <a:rPr lang="fr-FR" sz="1100" b="1" dirty="0">
                <a:solidFill>
                  <a:srgbClr val="FFFF00"/>
                </a:solidFill>
              </a:rPr>
              <a:t>17. Même si (Live à l'Olympia, Paris  2006)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0.26059 -0.03403 C -0.25139 0.01851 -0.25347 0.07291 -0.24028 0.12639 C -0.23247 0.15509 -0.22865 0.1868 -0.20643 0.21296 C -0.20209 0.23518 -0.20156 0.25023 -0.1882 0.27106 C -0.18733 0.27361 -0.18733 0.27777 -0.1849 0.28101 C -0.18195 0.28564 -0.1724 0.29351 -0.1724 0.29421 C -0.16077 0.32083 -0.14097 0.34583 -0.12674 0.37199 C -0.1191 0.38495 -0.1158 0.40439 -0.09879 0.41226 C -0.09254 0.42523 -0.07361 0.43472 -0.06181 0.44606 C -0.04393 0.46551 -0.029 0.48101 -0.00938 0.4993 C 0.0092 0.51643 0.02066 0.53426 0.04271 0.55 C 0.04583 0.56018 0.04913 0.56365 0.06128 0.56921 C 0.071 0.58981 0.08541 0.60648 0.10746 0.62199 C 0.11389 0.63564 0.10903 0.63148 0.11736 0.63796 L 0.11302 0.62199 " pathEditMode="relative" rAng="0" ptsTypes="fffffffffffffAA">
                                      <p:cBhvr>
                                        <p:cTn id="46" dur="1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89" y="33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858838"/>
            <a:ext cx="1876425" cy="456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73944" y="3693319"/>
            <a:ext cx="2279650" cy="109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63" y="1654175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6" descr="C:\Users\Marie-Jose\Desktop\NUMEROS JUKEBOX NOIR\1 (FILEminimizer).jpg">
            <a:hlinkClick r:id="" action="ppaction://noaction" highlightClick="1">
              <a:snd r:embed="rId8" name="01. Intro (Live à l'Olympia, Paris  2006).wav"/>
            </a:hlinkClick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2" descr="C:\Users\Marie-Jose\Desktop\NUMEROS JUKEBOX NOIR\2 (FILEminimizer).jpg">
            <a:hlinkClick r:id="" action="ppaction://noaction" highlightClick="1">
              <a:snd r:embed="rId10" name="02. Je deviens moi (Live à l'Olympia, Paris  2006).wav"/>
            </a:hlinkClick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3972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3" descr="C:\Users\Marie-Jose\Desktop\NUMEROS JUKEBOX NOIR\3 (FILEminimizer).jpg">
            <a:hlinkClick r:id="" action="ppaction://noaction" highlightClick="1">
              <a:snd r:embed="rId12" name="03. Je suis en vie (Live à l'Olympia, Paris  2006)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650" y="370681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4" descr="C:\Users\Marie-Jose\Desktop\NUMEROS JUKEBOX NOIR\4 (FILEminimizer).jpg">
            <a:hlinkClick r:id="" action="ppaction://noaction" highlightClick="1">
              <a:snd r:embed="rId14" name="04. Mon ange (Live à l'Olympia, Paris  2006)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40036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" descr="C:\Users\Marie-Jose\Desktop\NUMEROS JUKEBOX NOIR\5 (FILEminimizer).jpg">
            <a:hlinkClick r:id="" action="ppaction://noaction" highlightClick="1">
              <a:snd r:embed="rId16" name="05. Promets-moi (Live à l'Olympia, Paris  2006)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525" y="430371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6" descr="C:\Users\Marie-Jose\Desktop\NUMEROS JUKEBOX NOIR\6 (FILEminimizer).jpg">
            <a:hlinkClick r:id="" action="ppaction://noaction" highlightClick="1">
              <a:snd r:embed="rId18" name="06. Il n'y a qu'un pas (Live à l'Olympia, Paris  2006)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888" y="457993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7" descr="C:\Users\Marie-Jose\Desktop\NUMEROS JUKEBOX NOIR\7 (FILEminimizer).jpg">
            <a:hlinkClick r:id="" action="ppaction://noaction" highlightClick="1">
              <a:snd r:embed="rId20" name="07. Aussi libre que moi (Live à l'Olympia, Paris  2006)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525" y="4875213"/>
            <a:ext cx="515938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11" descr="C:\Users\Marie-Jose\Desktop\NUMEROS JUKEBOX NOIR\11 (FILEminimizer).jpg">
            <a:hlinkClick r:id="" action="ppaction://noaction" highlightClick="1">
              <a:snd r:embed="rId22" name="11. Le feu sur les planches (Live à l'Olympia, Paris  2006)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950" y="3702050"/>
            <a:ext cx="482600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12" descr="C:\Users\Marie-Jose\Desktop\NUMEROS JUKEBOX NOIR\12 (FILEminimizer).jpg">
            <a:hlinkClick r:id="" action="ppaction://noaction" highlightClick="1">
              <a:snd r:embed="rId24" name="12. Nos fiançailles (Live à l'Olympia, Paris  2006)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663" y="40084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13" descr="C:\Users\Marie-Jose\Desktop\NUMEROS JUKEBOX NOIR\13 (FILEminimizer).jpg">
            <a:hlinkClick r:id="" action="ppaction://noaction" highlightClick="1">
              <a:snd r:embed="rId26" name="13. Pardonne-moi (Live à l'Olympia, Paris  2006)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303713"/>
            <a:ext cx="465138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14" descr="C:\Users\Marie-Jose\Desktop\NUMEROS JUKEBOX NOIR\14 (FILEminimizer).jpg">
            <a:hlinkClick r:id="" action="ppaction://noaction" highlightClick="1">
              <a:snd r:embed="rId28" name="14. Show Must Go On (Live à l'Olympia, Paris  2006)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0" y="4587875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0" descr="C:\Users\Marie-Jose\Desktop\NUMEROS JUKEBOX NOIR\10 (FILEminimizer).jpg">
            <a:hlinkClick r:id="" action="ppaction://noaction" highlightClick="1">
              <a:snd r:embed="rId30" name="10. Fais-moi un signe (Live à l'Olympia, Paris  2006)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1550" y="3387725"/>
            <a:ext cx="530225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christelle\Desktop\Image2.png"/>
          <p:cNvPicPr>
            <a:picLocks noChangeAspect="1" noChangeArrowheads="1"/>
          </p:cNvPicPr>
          <p:nvPr/>
        </p:nvPicPr>
        <p:blipFill>
          <a:blip r:embed="rId32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4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christelle\Desktop\che.jp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5758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338" y="3868738"/>
            <a:ext cx="334962" cy="152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che.jp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9" descr="C:\Users\Marie-Jose\Desktop\NUMEROS JUKEBOX NOIR\9 (FILEminimizer).jpg">
            <a:hlinkClick r:id="" action="ppaction://noaction" highlightClick="1">
              <a:snd r:embed="rId39" name="09. À corps perdu (Live à l'Olympia, Paris  2006)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963" y="3103563"/>
            <a:ext cx="53022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5" descr="C:\Users\Marie-Jose\Desktop\NUMEROS JUKEBOX NOIR\15 (FILEminimizer).jpg">
            <a:hlinkClick r:id="" action="ppaction://noaction" highlightClick="1">
              <a:snd r:embed="rId41" name="15. Écris l'histoire (Live à l'Olympia, Paris  2006)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5838" y="4875213"/>
            <a:ext cx="49530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097213"/>
            <a:ext cx="371475" cy="230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7" descr="C:\Users\Marie-Jose\Desktop\NUMEROS JUKEBOX NOIR\17 (FILEminimizer).jpg">
            <a:hlinkClick r:id="" action="ppaction://noaction" highlightClick="1">
              <a:snd r:embed="rId43" name="17. Même si (Live à l'Olympia, Paris  2006)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1513" y="2881313"/>
            <a:ext cx="4730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C:\Users\christelle\Desktop\tabe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850" y="5783263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" descr="D:\SMYLET\1 (FILEmini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4792663"/>
            <a:ext cx="744537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971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8598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5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899" y="908831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0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8" y="2192903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6" name="Image 10"/>
          <p:cNvPicPr>
            <a:picLocks noChangeAspect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6263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Ellipse 67"/>
          <p:cNvSpPr/>
          <p:nvPr/>
        </p:nvSpPr>
        <p:spPr bwMode="auto">
          <a:xfrm rot="19436957">
            <a:off x="1979613" y="1517650"/>
            <a:ext cx="374650" cy="369888"/>
          </a:xfrm>
          <a:prstGeom prst="ellipse">
            <a:avLst/>
          </a:prstGeom>
          <a:blipFill dpi="0" rotWithShape="1">
            <a:blip r:embed="rId6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8" name="Picture 9" descr="C:\Users\Solenn\Desktop\WAVE\MUSIQUE DEZZER dossier\Grégory Lemarchal\Olympia 2006 (2017)\1111 (FILEminimizer).jpg"/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1503363"/>
            <a:ext cx="1408113" cy="150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Cadre 66"/>
          <p:cNvSpPr/>
          <p:nvPr/>
        </p:nvSpPr>
        <p:spPr>
          <a:xfrm>
            <a:off x="3794125" y="1371600"/>
            <a:ext cx="1506538" cy="1714500"/>
          </a:xfrm>
          <a:prstGeom prst="frame">
            <a:avLst>
              <a:gd name="adj1" fmla="val 6684"/>
            </a:avLst>
          </a:prstGeom>
          <a:blipFill dpi="0" rotWithShape="1">
            <a:blip r:embed="rId6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0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423" y="6330229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4023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2" descr="C:\Users\christelle\Desktop\tabe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650" y="5646628"/>
            <a:ext cx="5937250" cy="1155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8" descr="C:\Users\Marie-Jose\Desktop\NUMEROS JUKEBOX NOIR\8 (FILEminimizer).jpg">
            <a:hlinkClick r:id="" action="ppaction://noaction" highlightClick="1">
              <a:snd r:embed="rId67" name="08. Même si (Live à l'Olympia, Paris  2006).wav"/>
            </a:hlinkClick>
          </p:cNvPr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51641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6" descr="C:\Users\Marie-Jose\Desktop\NUMEROS JUKEBOX NOIR\16 (FILEminimizer).jpg">
            <a:hlinkClick r:id="" action="ppaction://noaction" highlightClick="1">
              <a:snd r:embed="rId69" name="16. Je t'écris (Live à l'Olympia, Paris  2006).wav"/>
            </a:hlinkClick>
          </p:cNvPr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663" y="5165725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2713038" y="3094038"/>
            <a:ext cx="385762" cy="2327275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3" name="Cadre 62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2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00388"/>
            <a:ext cx="190500" cy="227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53" y="4219090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christelle\Desktop\che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christelle\Desktop\che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 descr="C:\Users\christelle\Desktop\che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019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C:\Users\Solenn\Desktop\Gregory-Lemarchal-sur-le-plateau-de-la-Star-Academy_exact1024x768_p_détouré (FILEminimizer).png"/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9667" y="3204369"/>
            <a:ext cx="2034703" cy="305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69" descr="C:\Users\Jclaude\Desktop\Image1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11788"/>
            <a:ext cx="6550025" cy="177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2"/>
          <p:cNvPicPr>
            <a:picLocks noChangeAspect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013" y="6309035"/>
            <a:ext cx="696019" cy="237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219</Words>
  <Application>Microsoft Office PowerPoint</Application>
  <PresentationFormat>Affichage à l'écran (4:3)</PresentationFormat>
  <Paragraphs>20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2024-04-28T09:03:48Z</dcterms:modified>
</cp:coreProperties>
</file>