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7" r:id="rId2"/>
    <p:sldId id="354" r:id="rId3"/>
    <p:sldId id="355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4qRKZyJqaZoa9U2byujGYQ==" hashData="2WgC2BtFB8mLTaBsmDE6uzLOHJ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161"/>
    <a:srgbClr val="D2A000"/>
    <a:srgbClr val="FFBE7D"/>
    <a:srgbClr val="CC6600"/>
    <a:srgbClr val="B48900"/>
    <a:srgbClr val="B88C00"/>
    <a:srgbClr val="D6A300"/>
    <a:srgbClr val="FFD1D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380" autoAdjust="0"/>
    <p:restoredTop sz="94660" autoAdjust="0"/>
  </p:normalViewPr>
  <p:slideViewPr>
    <p:cSldViewPr>
      <p:cViewPr>
        <p:scale>
          <a:sx n="78" d="100"/>
          <a:sy n="78" d="100"/>
        </p:scale>
        <p:origin x="-1186" y="-3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2C51B2C-5CAE-48E5-94BA-E03D646CFE62}" type="datetimeFigureOut">
              <a:rPr lang="fr-FR"/>
              <a:pPr>
                <a:defRPr/>
              </a:pPr>
              <a:t>28/04/2024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B99645C-D52E-4725-8D2E-5286AE3665E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44061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2D650DE-A043-40E9-A780-B853CC9D23FC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480BDF8-E04B-45B2-B0A4-C2FE77A15534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A577383-4FF4-42EE-8788-D3D303D773FA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2B91B1-2DC8-44D9-8B4D-B30961D5C5E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646813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7FAA3D-4187-4C97-8C0A-266AA6DD194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088613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B5BF7E-0ECD-47CB-AE11-14B04CE189C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699519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9AD0BE-9308-482A-9730-A52736591F5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876097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73E7D2-4251-438B-B060-524BA4EB813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085980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5361D7-D3E6-43EE-917D-C1CD03D3FEF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53555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80DCA3-A4D5-409B-AF70-783EC516F8D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609678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FC5052-8893-43E5-99E1-3B012BF8459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388406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9C9DD2-109F-4995-8F4E-140D8A1BB39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709762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8C02C6-7362-45B9-9FC1-5F4C5FB2B17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604508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7CCE9E-C019-46CB-9CE9-1EEDB2CE820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66625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000">
              <a:schemeClr val="accent4">
                <a:lumMod val="10000"/>
              </a:schemeClr>
            </a:gs>
            <a:gs pos="70994">
              <a:schemeClr val="tx1"/>
            </a:gs>
            <a:gs pos="63000">
              <a:srgbClr val="292929"/>
            </a:gs>
            <a:gs pos="81661">
              <a:schemeClr val="tx1">
                <a:lumMod val="50000"/>
              </a:schemeClr>
            </a:gs>
            <a:gs pos="77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F243929-CE77-4BBF-B11E-FCCF4F14DA1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13" Type="http://schemas.openxmlformats.org/officeDocument/2006/relationships/image" Target="../media/image6.gif"/><Relationship Id="rId18" Type="http://schemas.openxmlformats.org/officeDocument/2006/relationships/image" Target="../media/image11.jpeg"/><Relationship Id="rId3" Type="http://schemas.openxmlformats.org/officeDocument/2006/relationships/audio" Target="../media/audio3.wav"/><Relationship Id="rId7" Type="http://schemas.openxmlformats.org/officeDocument/2006/relationships/notesSlide" Target="../notesSlides/notesSlide1.xml"/><Relationship Id="rId12" Type="http://schemas.openxmlformats.org/officeDocument/2006/relationships/image" Target="../media/image5.png"/><Relationship Id="rId17" Type="http://schemas.openxmlformats.org/officeDocument/2006/relationships/image" Target="../media/image10.jpeg"/><Relationship Id="rId2" Type="http://schemas.openxmlformats.org/officeDocument/2006/relationships/audio" Target="../media/audio2.wav"/><Relationship Id="rId16" Type="http://schemas.openxmlformats.org/officeDocument/2006/relationships/image" Target="../media/image9.jpeg"/><Relationship Id="rId1" Type="http://schemas.openxmlformats.org/officeDocument/2006/relationships/audio" Target="../media/audio1.wav"/><Relationship Id="rId6" Type="http://schemas.openxmlformats.org/officeDocument/2006/relationships/slideLayout" Target="../slideLayouts/slideLayout1.xml"/><Relationship Id="rId11" Type="http://schemas.openxmlformats.org/officeDocument/2006/relationships/image" Target="../media/image4.png"/><Relationship Id="rId5" Type="http://schemas.openxmlformats.org/officeDocument/2006/relationships/audio" Target="../media/audio5.wav"/><Relationship Id="rId15" Type="http://schemas.openxmlformats.org/officeDocument/2006/relationships/image" Target="../media/image8.png"/><Relationship Id="rId10" Type="http://schemas.openxmlformats.org/officeDocument/2006/relationships/image" Target="../media/image3.png"/><Relationship Id="rId4" Type="http://schemas.openxmlformats.org/officeDocument/2006/relationships/audio" Target="../media/audio4.wav"/><Relationship Id="rId9" Type="http://schemas.openxmlformats.org/officeDocument/2006/relationships/image" Target="../media/image2.gif"/><Relationship Id="rId14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2.gif"/><Relationship Id="rId18" Type="http://schemas.openxmlformats.org/officeDocument/2006/relationships/image" Target="../media/image25.jpeg"/><Relationship Id="rId26" Type="http://schemas.openxmlformats.org/officeDocument/2006/relationships/image" Target="../media/image29.jpeg"/><Relationship Id="rId39" Type="http://schemas.openxmlformats.org/officeDocument/2006/relationships/image" Target="../media/image38.png"/><Relationship Id="rId21" Type="http://schemas.openxmlformats.org/officeDocument/2006/relationships/audio" Target="../media/audio9.wav"/><Relationship Id="rId34" Type="http://schemas.openxmlformats.org/officeDocument/2006/relationships/image" Target="../media/image33.jpeg"/><Relationship Id="rId42" Type="http://schemas.openxmlformats.org/officeDocument/2006/relationships/image" Target="../media/image40.gif"/><Relationship Id="rId47" Type="http://schemas.openxmlformats.org/officeDocument/2006/relationships/image" Target="../media/image45.jpeg"/><Relationship Id="rId50" Type="http://schemas.microsoft.com/office/2007/relationships/hdphoto" Target="../media/hdphoto2.wdp"/><Relationship Id="rId55" Type="http://schemas.openxmlformats.org/officeDocument/2006/relationships/audio" Target="../media/audio15.wav"/><Relationship Id="rId63" Type="http://schemas.openxmlformats.org/officeDocument/2006/relationships/image" Target="../media/image6.gif"/><Relationship Id="rId7" Type="http://schemas.openxmlformats.org/officeDocument/2006/relationships/image" Target="../media/image16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4.jpeg"/><Relationship Id="rId20" Type="http://schemas.openxmlformats.org/officeDocument/2006/relationships/image" Target="../media/image26.jpeg"/><Relationship Id="rId29" Type="http://schemas.openxmlformats.org/officeDocument/2006/relationships/audio" Target="../media/audio12.wav"/><Relationship Id="rId41" Type="http://schemas.microsoft.com/office/2007/relationships/hdphoto" Target="../media/hdphoto1.wdp"/><Relationship Id="rId54" Type="http://schemas.openxmlformats.org/officeDocument/2006/relationships/image" Target="../media/image51.jpeg"/><Relationship Id="rId62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24" Type="http://schemas.openxmlformats.org/officeDocument/2006/relationships/image" Target="../media/image28.jpeg"/><Relationship Id="rId32" Type="http://schemas.openxmlformats.org/officeDocument/2006/relationships/image" Target="../media/image32.jpeg"/><Relationship Id="rId37" Type="http://schemas.openxmlformats.org/officeDocument/2006/relationships/image" Target="../media/image36.png"/><Relationship Id="rId40" Type="http://schemas.openxmlformats.org/officeDocument/2006/relationships/image" Target="../media/image39.png"/><Relationship Id="rId45" Type="http://schemas.openxmlformats.org/officeDocument/2006/relationships/image" Target="../media/image43.jpeg"/><Relationship Id="rId53" Type="http://schemas.openxmlformats.org/officeDocument/2006/relationships/image" Target="../media/image50.gif"/><Relationship Id="rId58" Type="http://schemas.openxmlformats.org/officeDocument/2006/relationships/image" Target="../media/image54.png"/><Relationship Id="rId5" Type="http://schemas.openxmlformats.org/officeDocument/2006/relationships/image" Target="../media/image7.gif"/><Relationship Id="rId15" Type="http://schemas.openxmlformats.org/officeDocument/2006/relationships/audio" Target="../media/audio6.wav"/><Relationship Id="rId23" Type="http://schemas.openxmlformats.org/officeDocument/2006/relationships/audio" Target="../media/audio10.wav"/><Relationship Id="rId28" Type="http://schemas.openxmlformats.org/officeDocument/2006/relationships/image" Target="../media/image30.jpeg"/><Relationship Id="rId36" Type="http://schemas.openxmlformats.org/officeDocument/2006/relationships/image" Target="../media/image35.png"/><Relationship Id="rId49" Type="http://schemas.openxmlformats.org/officeDocument/2006/relationships/image" Target="../media/image47.png"/><Relationship Id="rId57" Type="http://schemas.openxmlformats.org/officeDocument/2006/relationships/image" Target="../media/image53.png"/><Relationship Id="rId61" Type="http://schemas.openxmlformats.org/officeDocument/2006/relationships/image" Target="../media/image57.png"/><Relationship Id="rId10" Type="http://schemas.openxmlformats.org/officeDocument/2006/relationships/image" Target="../media/image19.gif"/><Relationship Id="rId19" Type="http://schemas.openxmlformats.org/officeDocument/2006/relationships/audio" Target="../media/audio8.wav"/><Relationship Id="rId31" Type="http://schemas.openxmlformats.org/officeDocument/2006/relationships/audio" Target="../media/audio13.wav"/><Relationship Id="rId44" Type="http://schemas.openxmlformats.org/officeDocument/2006/relationships/image" Target="../media/image42.jpeg"/><Relationship Id="rId52" Type="http://schemas.openxmlformats.org/officeDocument/2006/relationships/image" Target="../media/image49.png"/><Relationship Id="rId60" Type="http://schemas.openxmlformats.org/officeDocument/2006/relationships/image" Target="../media/image56.jpeg"/><Relationship Id="rId4" Type="http://schemas.openxmlformats.org/officeDocument/2006/relationships/image" Target="../media/image14.png"/><Relationship Id="rId9" Type="http://schemas.openxmlformats.org/officeDocument/2006/relationships/image" Target="../media/image18.gif"/><Relationship Id="rId14" Type="http://schemas.openxmlformats.org/officeDocument/2006/relationships/image" Target="../media/image23.gif"/><Relationship Id="rId22" Type="http://schemas.openxmlformats.org/officeDocument/2006/relationships/image" Target="../media/image27.jpeg"/><Relationship Id="rId27" Type="http://schemas.openxmlformats.org/officeDocument/2006/relationships/audio" Target="../media/audio11.wav"/><Relationship Id="rId30" Type="http://schemas.openxmlformats.org/officeDocument/2006/relationships/image" Target="../media/image31.jpeg"/><Relationship Id="rId35" Type="http://schemas.openxmlformats.org/officeDocument/2006/relationships/image" Target="../media/image34.png"/><Relationship Id="rId43" Type="http://schemas.openxmlformats.org/officeDocument/2006/relationships/image" Target="../media/image41.jpeg"/><Relationship Id="rId48" Type="http://schemas.openxmlformats.org/officeDocument/2006/relationships/image" Target="../media/image46.png"/><Relationship Id="rId56" Type="http://schemas.openxmlformats.org/officeDocument/2006/relationships/image" Target="../media/image52.jpeg"/><Relationship Id="rId8" Type="http://schemas.openxmlformats.org/officeDocument/2006/relationships/image" Target="../media/image17.gif"/><Relationship Id="rId51" Type="http://schemas.openxmlformats.org/officeDocument/2006/relationships/image" Target="../media/image48.jpeg"/><Relationship Id="rId3" Type="http://schemas.openxmlformats.org/officeDocument/2006/relationships/image" Target="../media/image13.png"/><Relationship Id="rId12" Type="http://schemas.openxmlformats.org/officeDocument/2006/relationships/image" Target="../media/image21.jpeg"/><Relationship Id="rId17" Type="http://schemas.openxmlformats.org/officeDocument/2006/relationships/audio" Target="../media/audio7.wav"/><Relationship Id="rId25" Type="http://schemas.openxmlformats.org/officeDocument/2006/relationships/audio" Target="../media/audio1.wav"/><Relationship Id="rId33" Type="http://schemas.openxmlformats.org/officeDocument/2006/relationships/audio" Target="../media/audio14.wav"/><Relationship Id="rId38" Type="http://schemas.openxmlformats.org/officeDocument/2006/relationships/image" Target="../media/image37.png"/><Relationship Id="rId46" Type="http://schemas.openxmlformats.org/officeDocument/2006/relationships/image" Target="../media/image44.jpeg"/><Relationship Id="rId59" Type="http://schemas.openxmlformats.org/officeDocument/2006/relationships/image" Target="../media/image5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06. 4044.wav">
            <a:hlinkClick r:id="" action="ppaction://media"/>
          </p:cNvPr>
          <p:cNvPicPr>
            <a:picLocks noRot="1" noChangeAspect="1"/>
          </p:cNvPicPr>
          <p:nvPr>
            <a:wavAudioFile r:embed="rId1" name="06. Je Suis En Vie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4" descr="C:\Users\JCL\Desktop\ppp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113"/>
            <a:ext cx="9144000" cy="684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03 -4059.wav">
            <a:hlinkClick r:id="" action="ppaction://media"/>
          </p:cNvPr>
          <p:cNvPicPr>
            <a:picLocks noRot="1" noChangeAspect="1"/>
          </p:cNvPicPr>
          <p:nvPr>
            <a:wavAudioFile r:embed="rId2" name="03 - Souvenirs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6 -4059.wav">
            <a:hlinkClick r:id="" action="ppaction://media"/>
          </p:cNvPr>
          <p:cNvPicPr>
            <a:picLocks noRot="1" noChangeAspect="1"/>
          </p:cNvPicPr>
          <p:nvPr>
            <a:wavAudioFile r:embed="rId3" name="06 - La vie c'est maintenant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2 -4059.wav">
            <a:hlinkClick r:id="" action="ppaction://media"/>
          </p:cNvPr>
          <p:cNvPicPr>
            <a:picLocks noRot="1" noChangeAspect="1"/>
          </p:cNvPicPr>
          <p:nvPr>
            <a:wavAudioFile r:embed="rId4" name="02 - Qui on est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1 -4059.wav">
            <a:hlinkClick r:id="" action="ppaction://media"/>
          </p:cNvPr>
          <p:cNvPicPr>
            <a:picLocks noRot="1" noChangeAspect="1"/>
          </p:cNvPicPr>
          <p:nvPr>
            <a:wavAudioFile r:embed="rId5" name="01 - Sauve qui aime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Image 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5801556"/>
            <a:ext cx="660400" cy="2245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619250" y="1268413"/>
            <a:ext cx="5815013" cy="4321175"/>
          </a:xfrm>
          <a:prstGeom prst="frame">
            <a:avLst>
              <a:gd name="adj1" fmla="val 3068"/>
            </a:avLst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86375" y="2905125"/>
            <a:ext cx="1038225" cy="1057275"/>
          </a:xfrm>
          <a:prstGeom prst="ellipse">
            <a:avLst/>
          </a:prstGeom>
          <a:blipFill dpi="0" rotWithShape="1"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7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2" name="Picture 15" descr="C:\Users\JCL\Desktop\Grégory Lemarchal - Best Of (15-07-2022)\v5el5180anyta-600.jp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2863" y="1843088"/>
            <a:ext cx="3097212" cy="309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C:\Users\JCL\Desktop\ppp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113"/>
            <a:ext cx="9144000" cy="684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dre 4"/>
          <p:cNvSpPr/>
          <p:nvPr/>
        </p:nvSpPr>
        <p:spPr>
          <a:xfrm>
            <a:off x="1619250" y="1268413"/>
            <a:ext cx="5832475" cy="4321175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1908175" y="1536700"/>
            <a:ext cx="5616575" cy="378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01. Écris L'histoire </a:t>
            </a: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02. Sos D'un Terrien En Détresse </a:t>
            </a: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03. De Temps En Temps </a:t>
            </a: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04. Le Lien</a:t>
            </a: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05. À Corps Perdu </a:t>
            </a: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06. Je Suis En Vie </a:t>
            </a: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07. Show Must Go On (Live À L'olympia, Paris / 2006) </a:t>
            </a: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08. Quand On N'a Que L’amour </a:t>
            </a: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09. Mon Ange </a:t>
            </a: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10. Je T'écris </a:t>
            </a: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11. Restons Amis (Edit Single) </a:t>
            </a:r>
          </a:p>
        </p:txBody>
      </p:sp>
      <p:sp>
        <p:nvSpPr>
          <p:cNvPr id="6" name="Cadre 5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6" descr="C:\Users\JClaude\Desktop\gre-gory-9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2325" y="4221163"/>
            <a:ext cx="3125788" cy="246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-28575"/>
            <a:ext cx="9070975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925" y="6437313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0225" y="6427788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4623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5" name="01. Écris L'histoire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19112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7" name="02. Sos D'un Terrien En Détresse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35845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4. Le Lien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1163" y="4633913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1" name="03. De Temps En Temps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1163" y="4095750"/>
            <a:ext cx="506412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3" name="05. À Corps Perdu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5288" y="5184775"/>
            <a:ext cx="506412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6" descr="C:\Users\Marie-Jose\Desktop\NUMEROS JUKEBOX NOIR\6 (FILEminimizer).jpg">
            <a:hlinkClick r:id="" action="ppaction://noaction" highlightClick="1">
              <a:snd r:embed="rId25" name="06. Je Suis En Vie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3613" y="310038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7" descr="C:\Users\Marie-Jose\Desktop\NUMEROS JUKEBOX NOIR\7 (FILEminimizer).jpg">
            <a:hlinkClick r:id="" action="ppaction://noaction" highlightClick="1">
              <a:snd r:embed="rId27" name="07. Show Must Go On (Live À L'olympia, Paris _ 2006)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3613" y="3603625"/>
            <a:ext cx="5159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8" descr="C:\Users\Marie-Jose\Desktop\NUMEROS JUKEBOX NOIR\8 (FILEminimizer).jpg">
            <a:hlinkClick r:id="" action="ppaction://noaction" highlightClick="1">
              <a:snd r:embed="rId29" name="08. Quand On N'a Que L’amour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3613" y="40957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9" descr="C:\Users\Marie-Jose\Desktop\NUMEROS JUKEBOX NOIR\9 (FILEminimizer).jpg">
            <a:hlinkClick r:id="" action="ppaction://noaction" highlightClick="1">
              <a:snd r:embed="rId31" name="09. Mon Ange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3613" y="4635500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0" descr="C:\Users\Marie-Jose\Desktop\NUMEROS JUKEBOX NOIR\10 (FILEminimizer).jpg">
            <a:hlinkClick r:id="" action="ppaction://noaction" highlightClick="1">
              <a:snd r:embed="rId33" name="10. Je T'écris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5165725"/>
            <a:ext cx="4540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C:\Users\christelle\Desktop\che.jpg"/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C:\Users\christelle\Desktop\che.jpg"/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D:\SMYLET\BOUGEOIR 2.png"/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1844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D:\SMYLET\BOUGEOIR 2.png"/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188" y="218916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C:\Users\christelle\Desktop\Image2.png"/>
          <p:cNvPicPr>
            <a:picLocks noChangeAspect="1" noChangeArrowheads="1"/>
          </p:cNvPicPr>
          <p:nvPr/>
        </p:nvPicPr>
        <p:blipFill>
          <a:blip r:embed="rId40">
            <a:extLst>
              <a:ext uri="{BEBA8EAE-BF5A-486C-A8C5-ECC9F3942E4B}">
                <a14:imgProps xmlns:a14="http://schemas.microsoft.com/office/drawing/2010/main">
                  <a14:imgLayer r:embed="rId41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371600"/>
            <a:ext cx="703262" cy="145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2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63" y="1828800"/>
            <a:ext cx="315912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443038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4" descr="D:\SMYLET\1 (FILEmini.jp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9988" y="2617788"/>
            <a:ext cx="1304925" cy="560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2525" y="2041525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3255963"/>
            <a:ext cx="13223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2" name="Ellipse 61"/>
          <p:cNvSpPr/>
          <p:nvPr/>
        </p:nvSpPr>
        <p:spPr bwMode="auto">
          <a:xfrm rot="19436957">
            <a:off x="1974850" y="1517650"/>
            <a:ext cx="374650" cy="369888"/>
          </a:xfrm>
          <a:prstGeom prst="ellipse">
            <a:avLst/>
          </a:prstGeom>
          <a:blipFill dpi="0" rotWithShape="1">
            <a:blip r:embed="rId5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2775" y="4791075"/>
            <a:ext cx="852488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06838"/>
            <a:ext cx="1444625" cy="138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15" descr="C:\Users\JCL\Desktop\Grégory Lemarchal - Best Of (15-07-2022)\v5el5180anyta-600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1646238"/>
            <a:ext cx="1349375" cy="1350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" name="Cadre 60"/>
          <p:cNvSpPr/>
          <p:nvPr/>
        </p:nvSpPr>
        <p:spPr>
          <a:xfrm>
            <a:off x="3754438" y="1541463"/>
            <a:ext cx="1522412" cy="1552575"/>
          </a:xfrm>
          <a:prstGeom prst="frame">
            <a:avLst>
              <a:gd name="adj1" fmla="val 6829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48" name="Picture 11" descr="C:\Users\Marie-Jose\Desktop\NUMEROS JUKEBOX NOIR\11 (FILEminimizer).jpg">
            <a:hlinkClick r:id="" action="ppaction://noaction" highlightClick="1">
              <a:snd r:embed="rId55" name="11. Restons Amis (Edit Single)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1675" y="2892425"/>
            <a:ext cx="450850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51" y="4232920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2" descr="C:\Users\christelle\Desktop\che.jp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6779" y="3921125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2" descr="C:\Users\christelle\Desktop\che.jp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2" descr="C:\Users\christelle\Desktop\che.jp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4157" y="39068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63" descr="C:\Users\JClaude\Desktop\aaa_détouré.pn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7157" y="2909750"/>
            <a:ext cx="2794000" cy="326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69" descr="C:\Users\Jclaude\Desktop\Image1.pn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1125" y="5416550"/>
            <a:ext cx="6456363" cy="170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Image 2"/>
          <p:cNvPicPr>
            <a:picLocks noChangeAspect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6499" y="6280761"/>
            <a:ext cx="792089" cy="265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73</Words>
  <Application>Microsoft Office PowerPoint</Application>
  <PresentationFormat>Affichage à l'écran (4:3)</PresentationFormat>
  <Paragraphs>14</Paragraphs>
  <Slides>3</Slides>
  <Notes>3</Notes>
  <HiddenSlides>0</HiddenSlides>
  <MMClips>5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2024-04-28T09:15:51Z</dcterms:modified>
</cp:coreProperties>
</file>