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7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3" Type="http://schemas.openxmlformats.org/officeDocument/2006/relationships/audio" Target="../media/audio3.wav"/><Relationship Id="rId18" Type="http://schemas.openxmlformats.org/officeDocument/2006/relationships/audio" Target="../media/audio8.wav"/><Relationship Id="rId26" Type="http://schemas.openxmlformats.org/officeDocument/2006/relationships/audio" Target="../media/audio16.wav"/><Relationship Id="rId3" Type="http://schemas.openxmlformats.org/officeDocument/2006/relationships/image" Target="../media/image1.jpeg"/><Relationship Id="rId21" Type="http://schemas.openxmlformats.org/officeDocument/2006/relationships/audio" Target="../media/audio11.wav"/><Relationship Id="rId7" Type="http://schemas.openxmlformats.org/officeDocument/2006/relationships/image" Target="../media/image5.gif"/><Relationship Id="rId12" Type="http://schemas.openxmlformats.org/officeDocument/2006/relationships/image" Target="../media/image9.png"/><Relationship Id="rId17" Type="http://schemas.openxmlformats.org/officeDocument/2006/relationships/audio" Target="../media/audio7.wav"/><Relationship Id="rId25" Type="http://schemas.openxmlformats.org/officeDocument/2006/relationships/audio" Target="../media/audio15.wav"/><Relationship Id="rId33" Type="http://schemas.openxmlformats.org/officeDocument/2006/relationships/audio" Target="../media/audio23.wav"/><Relationship Id="rId2" Type="http://schemas.openxmlformats.org/officeDocument/2006/relationships/audio" Target="../media/audio1.wav"/><Relationship Id="rId16" Type="http://schemas.openxmlformats.org/officeDocument/2006/relationships/audio" Target="../media/audio6.wav"/><Relationship Id="rId20" Type="http://schemas.openxmlformats.org/officeDocument/2006/relationships/audio" Target="../media/audio10.wav"/><Relationship Id="rId29" Type="http://schemas.openxmlformats.org/officeDocument/2006/relationships/audio" Target="../media/audio1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11" Type="http://schemas.openxmlformats.org/officeDocument/2006/relationships/audio" Target="../media/audio2.wav"/><Relationship Id="rId24" Type="http://schemas.openxmlformats.org/officeDocument/2006/relationships/audio" Target="../media/audio14.wav"/><Relationship Id="rId32" Type="http://schemas.openxmlformats.org/officeDocument/2006/relationships/audio" Target="../media/audio22.wav"/><Relationship Id="rId5" Type="http://schemas.openxmlformats.org/officeDocument/2006/relationships/image" Target="../media/image3.jpeg"/><Relationship Id="rId15" Type="http://schemas.openxmlformats.org/officeDocument/2006/relationships/audio" Target="../media/audio5.wav"/><Relationship Id="rId23" Type="http://schemas.openxmlformats.org/officeDocument/2006/relationships/audio" Target="../media/audio13.wav"/><Relationship Id="rId28" Type="http://schemas.openxmlformats.org/officeDocument/2006/relationships/audio" Target="../media/audio18.wav"/><Relationship Id="rId10" Type="http://schemas.openxmlformats.org/officeDocument/2006/relationships/image" Target="../media/image8.gif"/><Relationship Id="rId19" Type="http://schemas.openxmlformats.org/officeDocument/2006/relationships/audio" Target="../media/audio9.wav"/><Relationship Id="rId31" Type="http://schemas.openxmlformats.org/officeDocument/2006/relationships/audio" Target="../media/audio21.wav"/><Relationship Id="rId4" Type="http://schemas.openxmlformats.org/officeDocument/2006/relationships/image" Target="../media/image2.jpeg"/><Relationship Id="rId9" Type="http://schemas.openxmlformats.org/officeDocument/2006/relationships/image" Target="../media/image7.emf"/><Relationship Id="rId14" Type="http://schemas.openxmlformats.org/officeDocument/2006/relationships/audio" Target="../media/audio4.wav"/><Relationship Id="rId22" Type="http://schemas.openxmlformats.org/officeDocument/2006/relationships/audio" Target="../media/audio12.wav"/><Relationship Id="rId27" Type="http://schemas.openxmlformats.org/officeDocument/2006/relationships/audio" Target="../media/audio17.wav"/><Relationship Id="rId30" Type="http://schemas.openxmlformats.org/officeDocument/2006/relationships/audio" Target="../media/audio20.wav"/><Relationship Id="rId8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351508"/>
            <a:ext cx="9144000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Beauté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de l'accordéon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</a:t>
            </a:r>
            <a:r>
              <a:rPr lang="fr-FR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français 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2181EFA0-6036-ABD0-D05B-18F3D34D1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59" name="Picture 3">
            <a:extLst>
              <a:ext uri="{FF2B5EF4-FFF2-40B4-BE49-F238E27FC236}">
                <a16:creationId xmlns:a16="http://schemas.microsoft.com/office/drawing/2014/main" id="{562A7658-C327-62BC-B36C-E9129A695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0" name="Rectangle 4">
            <a:extLst>
              <a:ext uri="{FF2B5EF4-FFF2-40B4-BE49-F238E27FC236}">
                <a16:creationId xmlns:a16="http://schemas.microsoft.com/office/drawing/2014/main" id="{44E3DB23-F094-1109-CE88-567FCAD6E0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692150"/>
            <a:ext cx="7921625" cy="54737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1" name="Picture 5">
            <a:extLst>
              <a:ext uri="{FF2B5EF4-FFF2-40B4-BE49-F238E27FC236}">
                <a16:creationId xmlns:a16="http://schemas.microsoft.com/office/drawing/2014/main" id="{360DB87C-D3B8-FBA1-2303-4D5C947983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692149"/>
            <a:ext cx="7950200" cy="554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62" name="Picture 6">
            <a:extLst>
              <a:ext uri="{FF2B5EF4-FFF2-40B4-BE49-F238E27FC236}">
                <a16:creationId xmlns:a16="http://schemas.microsoft.com/office/drawing/2014/main" id="{15958868-E456-EA05-2214-A1192529F0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463" name="Rectangle 7">
            <a:extLst>
              <a:ext uri="{FF2B5EF4-FFF2-40B4-BE49-F238E27FC236}">
                <a16:creationId xmlns:a16="http://schemas.microsoft.com/office/drawing/2014/main" id="{031D8AF3-CDBF-0D24-2328-5A3F07AE0D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750" y="620713"/>
            <a:ext cx="8064500" cy="5688012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4" name="Picture 8">
            <a:extLst>
              <a:ext uri="{FF2B5EF4-FFF2-40B4-BE49-F238E27FC236}">
                <a16:creationId xmlns:a16="http://schemas.microsoft.com/office/drawing/2014/main" id="{D1FED130-7509-C820-8F64-FC1F41A4520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180" y="1421500"/>
            <a:ext cx="360363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7" name="Rectangle 11">
            <a:extLst>
              <a:ext uri="{FF2B5EF4-FFF2-40B4-BE49-F238E27FC236}">
                <a16:creationId xmlns:a16="http://schemas.microsoft.com/office/drawing/2014/main" id="{CA7A7BD2-4654-957F-DD98-C1F3C137A3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27000">
            <a:pattFill prst="wdUpDiag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69" name="Picture 13">
            <a:extLst>
              <a:ext uri="{FF2B5EF4-FFF2-40B4-BE49-F238E27FC236}">
                <a16:creationId xmlns:a16="http://schemas.microsoft.com/office/drawing/2014/main" id="{FA0DE0F8-C556-B774-E49D-1268F9BD0C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844675"/>
            <a:ext cx="3922712" cy="4464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472" name="Picture 16">
            <a:extLst>
              <a:ext uri="{FF2B5EF4-FFF2-40B4-BE49-F238E27FC236}">
                <a16:creationId xmlns:a16="http://schemas.microsoft.com/office/drawing/2014/main" id="{09F49877-13C2-8BDD-00F1-3521D394B9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046" y="1427135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Picture 17">
            <a:extLst>
              <a:ext uri="{FF2B5EF4-FFF2-40B4-BE49-F238E27FC236}">
                <a16:creationId xmlns:a16="http://schemas.microsoft.com/office/drawing/2014/main" id="{CCBF9639-EB3E-6F72-ACB5-279B06F214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9830" y="1454151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18">
            <a:extLst>
              <a:ext uri="{FF2B5EF4-FFF2-40B4-BE49-F238E27FC236}">
                <a16:creationId xmlns:a16="http://schemas.microsoft.com/office/drawing/2014/main" id="{7F2AA060-DD3B-B003-4656-CCB1CF7C34F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5438" y="1407889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5" name="AutoShape 19">
            <a:extLst>
              <a:ext uri="{FF2B5EF4-FFF2-40B4-BE49-F238E27FC236}">
                <a16:creationId xmlns:a16="http://schemas.microsoft.com/office/drawing/2014/main" id="{0B373042-8CAE-B516-283A-2B27468315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4941888"/>
            <a:ext cx="936625" cy="865187"/>
          </a:xfrm>
          <a:prstGeom prst="star5">
            <a:avLst/>
          </a:prstGeom>
          <a:blipFill dpi="0" rotWithShape="1">
            <a:blip r:embed="rId9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76" name="AutoShape 20">
            <a:extLst>
              <a:ext uri="{FF2B5EF4-FFF2-40B4-BE49-F238E27FC236}">
                <a16:creationId xmlns:a16="http://schemas.microsoft.com/office/drawing/2014/main" id="{1FBEB1DA-3382-B178-70DE-D96DA570AA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1916113"/>
            <a:ext cx="936625" cy="865187"/>
          </a:xfrm>
          <a:prstGeom prst="star5">
            <a:avLst/>
          </a:prstGeom>
          <a:blipFill dpi="0" rotWithShape="1">
            <a:blip r:embed="rId9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77" name="Picture 21">
            <a:extLst>
              <a:ext uri="{FF2B5EF4-FFF2-40B4-BE49-F238E27FC236}">
                <a16:creationId xmlns:a16="http://schemas.microsoft.com/office/drawing/2014/main" id="{DA54DCE9-9FAA-67C5-AE8E-BEB036263D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0070" y="1390294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Picture 23">
            <a:extLst>
              <a:ext uri="{FF2B5EF4-FFF2-40B4-BE49-F238E27FC236}">
                <a16:creationId xmlns:a16="http://schemas.microsoft.com/office/drawing/2014/main" id="{E48F5D02-DF80-FDF6-2BB2-FC9EDBCFA20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9271" y="1439226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0" name="Picture 24">
            <a:extLst>
              <a:ext uri="{FF2B5EF4-FFF2-40B4-BE49-F238E27FC236}">
                <a16:creationId xmlns:a16="http://schemas.microsoft.com/office/drawing/2014/main" id="{C3339324-C424-AE99-0E89-04794568F8D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0362" y="1414759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81" name="AutoShape 25">
            <a:extLst>
              <a:ext uri="{FF2B5EF4-FFF2-40B4-BE49-F238E27FC236}">
                <a16:creationId xmlns:a16="http://schemas.microsoft.com/office/drawing/2014/main" id="{6DD9F83D-3D99-1278-F532-5DCAF99093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2781300"/>
            <a:ext cx="647700" cy="504825"/>
          </a:xfrm>
          <a:prstGeom prst="star5">
            <a:avLst/>
          </a:prstGeom>
          <a:blipFill dpi="0" rotWithShape="1">
            <a:blip r:embed="rId9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2" name="AutoShape 26">
            <a:extLst>
              <a:ext uri="{FF2B5EF4-FFF2-40B4-BE49-F238E27FC236}">
                <a16:creationId xmlns:a16="http://schemas.microsoft.com/office/drawing/2014/main" id="{576E4915-1901-8327-B9BA-1633D65934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7088" y="3429000"/>
            <a:ext cx="936625" cy="865188"/>
          </a:xfrm>
          <a:prstGeom prst="star5">
            <a:avLst/>
          </a:prstGeom>
          <a:blipFill dpi="0" rotWithShape="1">
            <a:blip r:embed="rId9"/>
            <a:srcRect/>
            <a:stretch>
              <a:fillRect b="-1152338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9483" name="AutoShape 27">
            <a:extLst>
              <a:ext uri="{FF2B5EF4-FFF2-40B4-BE49-F238E27FC236}">
                <a16:creationId xmlns:a16="http://schemas.microsoft.com/office/drawing/2014/main" id="{9D4983AD-AE5C-AA3B-33E2-EA664DF8D4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35150" y="4365625"/>
            <a:ext cx="647700" cy="504825"/>
          </a:xfrm>
          <a:prstGeom prst="star5">
            <a:avLst/>
          </a:prstGeom>
          <a:blipFill dpi="0" rotWithShape="1">
            <a:blip r:embed="rId9"/>
            <a:srcRect/>
            <a:stretch>
              <a:fillRect b="-1384222"/>
            </a:stretch>
          </a:blipFill>
          <a:ln w="57150">
            <a:solidFill>
              <a:srgbClr val="CC99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9484" name="Picture 28">
            <a:extLst>
              <a:ext uri="{FF2B5EF4-FFF2-40B4-BE49-F238E27FC236}">
                <a16:creationId xmlns:a16="http://schemas.microsoft.com/office/drawing/2014/main" id="{A0FED34C-9080-C73F-02A3-E5074B4A78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22050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5" name="Picture 29">
            <a:extLst>
              <a:ext uri="{FF2B5EF4-FFF2-40B4-BE49-F238E27FC236}">
                <a16:creationId xmlns:a16="http://schemas.microsoft.com/office/drawing/2014/main" id="{CAEAF8C6-4639-DCB4-6800-25C31E080B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716338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6" name="Picture 30">
            <a:extLst>
              <a:ext uri="{FF2B5EF4-FFF2-40B4-BE49-F238E27FC236}">
                <a16:creationId xmlns:a16="http://schemas.microsoft.com/office/drawing/2014/main" id="{988483CC-CD7D-946A-CE98-6A933792FDC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229225"/>
            <a:ext cx="360362" cy="360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0" name="Picture 54">
            <a:extLst>
              <a:ext uri="{FF2B5EF4-FFF2-40B4-BE49-F238E27FC236}">
                <a16:creationId xmlns:a16="http://schemas.microsoft.com/office/drawing/2014/main" id="{4739FBE4-7629-6668-E186-F04DB7CDBE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688" y="1381125"/>
            <a:ext cx="43180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1" name="Picture 55">
            <a:extLst>
              <a:ext uri="{FF2B5EF4-FFF2-40B4-BE49-F238E27FC236}">
                <a16:creationId xmlns:a16="http://schemas.microsoft.com/office/drawing/2014/main" id="{1E857AAC-D71E-41AE-BBFD-4F5669F8C35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291" y="5751217"/>
            <a:ext cx="360363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2" name="Picture 56">
            <a:extLst>
              <a:ext uri="{FF2B5EF4-FFF2-40B4-BE49-F238E27FC236}">
                <a16:creationId xmlns:a16="http://schemas.microsoft.com/office/drawing/2014/main" id="{3232F07B-D49A-8AD7-B884-09B51BF4A6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812" y="5757319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3" name="Picture 57">
            <a:extLst>
              <a:ext uri="{FF2B5EF4-FFF2-40B4-BE49-F238E27FC236}">
                <a16:creationId xmlns:a16="http://schemas.microsoft.com/office/drawing/2014/main" id="{1969C12F-327E-BFEC-A2ED-CF1FCB368E1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8894" y="5768976"/>
            <a:ext cx="360362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16" name="Picture 60">
            <a:hlinkClick r:id="" action="ppaction://noaction" highlightClick="1">
              <a:snd r:embed="rId11" name="04 04 - 't Kleine cafe aan de haven.wav"/>
            </a:hlinkClick>
            <a:extLst>
              <a:ext uri="{FF2B5EF4-FFF2-40B4-BE49-F238E27FC236}">
                <a16:creationId xmlns:a16="http://schemas.microsoft.com/office/drawing/2014/main" id="{022AD068-0B89-26E0-345B-015B8A7F4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7" name="Picture 61">
            <a:hlinkClick r:id="" action="ppaction://noaction" highlightClick="1">
              <a:snd r:embed="rId13" name="07 la ballade des gens heureux.wav"/>
            </a:hlinkClick>
            <a:extLst>
              <a:ext uri="{FF2B5EF4-FFF2-40B4-BE49-F238E27FC236}">
                <a16:creationId xmlns:a16="http://schemas.microsoft.com/office/drawing/2014/main" id="{1A0C9FFB-C6D6-A146-1616-9BCF939F86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8" name="Picture 62">
            <a:hlinkClick r:id="" action="ppaction://noaction" highlightClick="1">
              <a:snd r:embed="rId14" name="Valse Accordéon.wav"/>
            </a:hlinkClick>
            <a:extLst>
              <a:ext uri="{FF2B5EF4-FFF2-40B4-BE49-F238E27FC236}">
                <a16:creationId xmlns:a16="http://schemas.microsoft.com/office/drawing/2014/main" id="{E5C44DAA-83DD-65F8-5AB9-39FCA926C7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19" name="Picture 63">
            <a:hlinkClick r:id="" action="ppaction://noaction" highlightClick="1">
              <a:snd r:embed="rId15" name="01 Butterfly.wav"/>
            </a:hlinkClick>
            <a:extLst>
              <a:ext uri="{FF2B5EF4-FFF2-40B4-BE49-F238E27FC236}">
                <a16:creationId xmlns:a16="http://schemas.microsoft.com/office/drawing/2014/main" id="{5433DA06-8EF7-5996-5E14-6617A1BD3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0" name="Picture 64">
            <a:hlinkClick r:id="" action="ppaction://noaction" highlightClick="1">
              <a:snd r:embed="rId16" name="08 Gigi l'amoroso.wav"/>
            </a:hlinkClick>
            <a:extLst>
              <a:ext uri="{FF2B5EF4-FFF2-40B4-BE49-F238E27FC236}">
                <a16:creationId xmlns:a16="http://schemas.microsoft.com/office/drawing/2014/main" id="{C7D04595-9977-62C4-4992-8A7598AC91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1" name="Picture 65">
            <a:hlinkClick r:id="" action="ppaction://noaction" highlightClick="1">
              <a:snd r:embed="rId17" name="09 Aline.wav"/>
            </a:hlinkClick>
            <a:extLst>
              <a:ext uri="{FF2B5EF4-FFF2-40B4-BE49-F238E27FC236}">
                <a16:creationId xmlns:a16="http://schemas.microsoft.com/office/drawing/2014/main" id="{E3F3F3E7-AF91-B702-C184-D27AA74E2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2492375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2" name="Picture 66">
            <a:hlinkClick r:id="" action="ppaction://noaction" highlightClick="1">
              <a:snd r:embed="rId18" name="11 This melody.wav"/>
            </a:hlinkClick>
            <a:extLst>
              <a:ext uri="{FF2B5EF4-FFF2-40B4-BE49-F238E27FC236}">
                <a16:creationId xmlns:a16="http://schemas.microsoft.com/office/drawing/2014/main" id="{5D04E84D-CD36-E817-220D-EC0C64098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3" name="Picture 67">
            <a:hlinkClick r:id="" action="ppaction://noaction" highlightClick="1">
              <a:snd r:embed="rId19" name="Le Tango Des Buvettes .wav"/>
            </a:hlinkClick>
            <a:extLst>
              <a:ext uri="{FF2B5EF4-FFF2-40B4-BE49-F238E27FC236}">
                <a16:creationId xmlns:a16="http://schemas.microsoft.com/office/drawing/2014/main" id="{61B0BDD6-CDAC-F69F-7BB6-56C13BC0A2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4" name="Picture 68">
            <a:hlinkClick r:id="" action="ppaction://noaction" highlightClick="1">
              <a:snd r:embed="rId20" name="La mer est belle.wav"/>
            </a:hlinkClick>
            <a:extLst>
              <a:ext uri="{FF2B5EF4-FFF2-40B4-BE49-F238E27FC236}">
                <a16:creationId xmlns:a16="http://schemas.microsoft.com/office/drawing/2014/main" id="{ED7DA87D-CDA5-667B-9A8C-961444F25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5" name="Picture 69">
            <a:hlinkClick r:id="" action="ppaction://noaction" highlightClick="1">
              <a:snd r:embed="rId21" name="10 - Da nahm er seien Gitarre - Die Kirmesmusikanten.wav"/>
            </a:hlinkClick>
            <a:extLst>
              <a:ext uri="{FF2B5EF4-FFF2-40B4-BE49-F238E27FC236}">
                <a16:creationId xmlns:a16="http://schemas.microsoft.com/office/drawing/2014/main" id="{CCC0DE65-BC22-BF5C-F781-D13827EBF3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6" name="Picture 70">
            <a:hlinkClick r:id="" action="ppaction://noaction" highlightClick="1">
              <a:snd r:embed="rId22" name="la java bleue.wav"/>
            </a:hlinkClick>
            <a:extLst>
              <a:ext uri="{FF2B5EF4-FFF2-40B4-BE49-F238E27FC236}">
                <a16:creationId xmlns:a16="http://schemas.microsoft.com/office/drawing/2014/main" id="{750B8E12-79FB-7A87-E156-6C974796C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1416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7" name="Picture 71">
            <a:hlinkClick r:id="" action="ppaction://noaction" highlightClick="1">
              <a:snd r:embed="rId23" name="Bourasque.wav"/>
            </a:hlinkClick>
            <a:extLst>
              <a:ext uri="{FF2B5EF4-FFF2-40B4-BE49-F238E27FC236}">
                <a16:creationId xmlns:a16="http://schemas.microsoft.com/office/drawing/2014/main" id="{3992D07D-A519-5CF2-D810-61A222DE51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8" name="Picture 72">
            <a:hlinkClick r:id="" action="ppaction://noaction" highlightClick="1">
              <a:snd r:embed="rId24" name="10 Les filles du bord de mer.wav"/>
            </a:hlinkClick>
            <a:extLst>
              <a:ext uri="{FF2B5EF4-FFF2-40B4-BE49-F238E27FC236}">
                <a16:creationId xmlns:a16="http://schemas.microsoft.com/office/drawing/2014/main" id="{5EEF8250-197F-5309-07B4-D8065CD985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29" name="Picture 73">
            <a:hlinkClick r:id="" action="ppaction://noaction" highlightClick="1">
              <a:snd r:embed="rId25" name="7.A ľombre du vieux chéne.wav"/>
            </a:hlinkClick>
            <a:extLst>
              <a:ext uri="{FF2B5EF4-FFF2-40B4-BE49-F238E27FC236}">
                <a16:creationId xmlns:a16="http://schemas.microsoft.com/office/drawing/2014/main" id="{475A61CB-FF1C-592B-A170-37388CF781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0" name="Picture 74">
            <a:hlinkClick r:id="" action="ppaction://noaction" highlightClick="1">
              <a:snd r:embed="rId26" name="6.Au bal du dimanche.wav"/>
            </a:hlinkClick>
            <a:extLst>
              <a:ext uri="{FF2B5EF4-FFF2-40B4-BE49-F238E27FC236}">
                <a16:creationId xmlns:a16="http://schemas.microsoft.com/office/drawing/2014/main" id="{5D958250-3F50-9BCA-A81E-A7010849E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0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2" name="Picture 76">
            <a:hlinkClick r:id="" action="ppaction://noaction" highlightClick="1">
              <a:snd r:embed="rId27" name="5.La musique.wav"/>
            </a:hlinkClick>
            <a:extLst>
              <a:ext uri="{FF2B5EF4-FFF2-40B4-BE49-F238E27FC236}">
                <a16:creationId xmlns:a16="http://schemas.microsoft.com/office/drawing/2014/main" id="{6A341582-3EF5-3F5A-829C-EFF02540E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3" name="Picture 77">
            <a:hlinkClick r:id="" action="ppaction://noaction" highlightClick="1">
              <a:snd r:embed="rId28" name="4.Ma valse.wav"/>
            </a:hlinkClick>
            <a:extLst>
              <a:ext uri="{FF2B5EF4-FFF2-40B4-BE49-F238E27FC236}">
                <a16:creationId xmlns:a16="http://schemas.microsoft.com/office/drawing/2014/main" id="{878965C4-6BF5-C35A-FD98-AB6E47F781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4" name="Picture 78">
            <a:hlinkClick r:id="" action="ppaction://noaction" highlightClick="1">
              <a:snd r:embed="rId29" name="3.Musette 3.wav"/>
            </a:hlinkClick>
            <a:extLst>
              <a:ext uri="{FF2B5EF4-FFF2-40B4-BE49-F238E27FC236}">
                <a16:creationId xmlns:a16="http://schemas.microsoft.com/office/drawing/2014/main" id="{D636696E-4AAB-5284-B02E-7D018B24DC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5" name="Picture 79">
            <a:hlinkClick r:id="" action="ppaction://noaction" highlightClick="1">
              <a:snd r:embed="rId30" name="1.Musette 1.wav"/>
            </a:hlinkClick>
            <a:extLst>
              <a:ext uri="{FF2B5EF4-FFF2-40B4-BE49-F238E27FC236}">
                <a16:creationId xmlns:a16="http://schemas.microsoft.com/office/drawing/2014/main" id="{66E223BD-A602-CC04-8942-D0025E1216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370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6" name="Picture 80">
            <a:hlinkClick r:id="" action="ppaction://noaction" highlightClick="1">
              <a:snd r:embed="rId31" name="2.Musette 2.wav"/>
            </a:hlinkClick>
            <a:extLst>
              <a:ext uri="{FF2B5EF4-FFF2-40B4-BE49-F238E27FC236}">
                <a16:creationId xmlns:a16="http://schemas.microsoft.com/office/drawing/2014/main" id="{7407BAC7-0CE7-56BE-36FA-C0C1A217F4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7893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538" name="Picture 82">
            <a:extLst>
              <a:ext uri="{FF2B5EF4-FFF2-40B4-BE49-F238E27FC236}">
                <a16:creationId xmlns:a16="http://schemas.microsoft.com/office/drawing/2014/main" id="{1BAF1D88-A335-F977-9C1B-423DCF20542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2924175"/>
            <a:ext cx="215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539" name="Picture 83">
            <a:extLst>
              <a:ext uri="{FF2B5EF4-FFF2-40B4-BE49-F238E27FC236}">
                <a16:creationId xmlns:a16="http://schemas.microsoft.com/office/drawing/2014/main" id="{53B8B9C7-8FA8-3992-ABA6-0FFCD2A2C6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4508500"/>
            <a:ext cx="2159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77">
            <a:hlinkClick r:id="" action="ppaction://noaction">
              <a:snd r:embed="rId32" name="La lambada kaoma.wav"/>
            </a:hlinkClick>
            <a:extLst>
              <a:ext uri="{FF2B5EF4-FFF2-40B4-BE49-F238E27FC236}">
                <a16:creationId xmlns:a16="http://schemas.microsoft.com/office/drawing/2014/main" id="{171A1BDB-5700-7F26-0117-C6072A99E4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8131" y="5103517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77">
            <a:hlinkClick r:id="" action="ppaction://noaction">
              <a:snd r:embed="rId2" name="Á Paris.wav"/>
            </a:hlinkClick>
            <a:extLst>
              <a:ext uri="{FF2B5EF4-FFF2-40B4-BE49-F238E27FC236}">
                <a16:creationId xmlns:a16="http://schemas.microsoft.com/office/drawing/2014/main" id="{78171ADD-4538-D1BC-7DA3-8930709F7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9075" y="5084763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77">
            <a:hlinkClick r:id="" action="ppaction://noaction">
              <a:snd r:embed="rId33" name="L'aventura.wav"/>
            </a:hlinkClick>
            <a:extLst>
              <a:ext uri="{FF2B5EF4-FFF2-40B4-BE49-F238E27FC236}">
                <a16:creationId xmlns:a16="http://schemas.microsoft.com/office/drawing/2014/main" id="{8B51E8C0-AFF2-E3C7-54E3-2BDABE910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5273" y="5096374"/>
            <a:ext cx="5048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62884614-A4A4-7978-8CF4-E1FB7CB847CD}"/>
              </a:ext>
            </a:extLst>
          </p:cNvPr>
          <p:cNvSpPr/>
          <p:nvPr/>
        </p:nvSpPr>
        <p:spPr>
          <a:xfrm>
            <a:off x="299559" y="710530"/>
            <a:ext cx="869119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Beauté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l'accordéons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français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60A42327-96DE-FDEE-857F-2A7DD8ABC58E}"/>
              </a:ext>
            </a:extLst>
          </p:cNvPr>
          <p:cNvSpPr/>
          <p:nvPr/>
        </p:nvSpPr>
        <p:spPr>
          <a:xfrm>
            <a:off x="27296" y="6588063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2400" b="1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00726C76-DD4F-F3EB-9DCA-D2B33B33FC6B}"/>
              </a:ext>
            </a:extLst>
          </p:cNvPr>
          <p:cNvSpPr/>
          <p:nvPr/>
        </p:nvSpPr>
        <p:spPr>
          <a:xfrm>
            <a:off x="4543971" y="1802124"/>
            <a:ext cx="4247901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4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Francouzské harmoniky</a:t>
            </a:r>
            <a:endParaRPr lang="es-ES" sz="24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3 Rectángulo">
            <a:extLst>
              <a:ext uri="{FF2B5EF4-FFF2-40B4-BE49-F238E27FC236}">
                <a16:creationId xmlns:a16="http://schemas.microsoft.com/office/drawing/2014/main" id="{5C49C1BB-A785-D26B-46F3-C2BCDE29A4B1}"/>
              </a:ext>
            </a:extLst>
          </p:cNvPr>
          <p:cNvSpPr/>
          <p:nvPr/>
        </p:nvSpPr>
        <p:spPr>
          <a:xfrm>
            <a:off x="3615860" y="5653694"/>
            <a:ext cx="182646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12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Á Paris.wav"/>
          </p:stSnd>
        </p:sndAc>
      </p:transition>
    </mc:Choice>
    <mc:Fallback>
      <p:transition spd="slow">
        <p:split orient="vert"/>
        <p:sndAc>
          <p:stSnd>
            <p:snd r:embed="rId2" name="Á Paris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490</TotalTime>
  <Words>18</Words>
  <Application>Microsoft Office PowerPoint</Application>
  <PresentationFormat>Předvádění na obrazovce 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126</cp:revision>
  <dcterms:created xsi:type="dcterms:W3CDTF">2020-02-21T13:54:42Z</dcterms:created>
  <dcterms:modified xsi:type="dcterms:W3CDTF">2024-04-29T16:37:30Z</dcterms:modified>
</cp:coreProperties>
</file>