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18" Type="http://schemas.openxmlformats.org/officeDocument/2006/relationships/image" Target="../media/image7.gif"/><Relationship Id="rId3" Type="http://schemas.openxmlformats.org/officeDocument/2006/relationships/image" Target="../media/image1.jp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jpg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audio" Target="../media/audio10.wav"/><Relationship Id="rId10" Type="http://schemas.openxmlformats.org/officeDocument/2006/relationships/audio" Target="../media/audio6.wav"/><Relationship Id="rId19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audio" Target="../media/audio5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78768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7">
            <a:extLst>
              <a:ext uri="{FF2B5EF4-FFF2-40B4-BE49-F238E27FC236}">
                <a16:creationId xmlns:a16="http://schemas.microsoft.com/office/drawing/2014/main" id="{4D416FB1-7946-404F-8931-A39338A7C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510202"/>
            <a:ext cx="8064895" cy="41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8841F51-1BEF-4966-AD27-935D18630ED6}"/>
              </a:ext>
            </a:extLst>
          </p:cNvPr>
          <p:cNvSpPr/>
          <p:nvPr/>
        </p:nvSpPr>
        <p:spPr>
          <a:xfrm>
            <a:off x="59998" y="832762"/>
            <a:ext cx="8694712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Harmonika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aus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Tirol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4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271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0C023271-3926-4BE9-8CF4-F1F30C61A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7878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-29375" y="6155555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55">
            <a:hlinkClick r:id="" action="ppaction://noaction">
              <a:snd r:embed="rId5" name="4.Entern Bach.wav"/>
            </a:hlinkClick>
            <a:extLst>
              <a:ext uri="{FF2B5EF4-FFF2-40B4-BE49-F238E27FC236}">
                <a16:creationId xmlns:a16="http://schemas.microsoft.com/office/drawing/2014/main" id="{63E0B238-C32D-4652-99AD-12A77135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895" y="429272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7" name="2.Aschtig und guat drauf.wav"/>
            </a:hlinkClick>
            <a:extLst>
              <a:ext uri="{FF2B5EF4-FFF2-40B4-BE49-F238E27FC236}">
                <a16:creationId xmlns:a16="http://schemas.microsoft.com/office/drawing/2014/main" id="{CD39FB32-70CD-4E9B-A3A4-6FA54AF301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29072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8" name="3.Auftakt polka.wav"/>
            </a:hlinkClick>
            <a:extLst>
              <a:ext uri="{FF2B5EF4-FFF2-40B4-BE49-F238E27FC236}">
                <a16:creationId xmlns:a16="http://schemas.microsoft.com/office/drawing/2014/main" id="{F9476ECB-85F0-4D28-B32E-B04A7806D8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361362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9" name="1.Der Feine Stampfer.wav"/>
            </a:hlinkClick>
            <a:extLst>
              <a:ext uri="{FF2B5EF4-FFF2-40B4-BE49-F238E27FC236}">
                <a16:creationId xmlns:a16="http://schemas.microsoft.com/office/drawing/2014/main" id="{B493F779-F635-4554-86F2-9A6414810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22078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5">
            <a:hlinkClick r:id="" action="ppaction://noaction">
              <a:snd r:embed="rId10" name="9.Musikalische Weltreise.wav"/>
            </a:hlinkClick>
            <a:extLst>
              <a:ext uri="{FF2B5EF4-FFF2-40B4-BE49-F238E27FC236}">
                <a16:creationId xmlns:a16="http://schemas.microsoft.com/office/drawing/2014/main" id="{E20CE946-BD68-4F98-88AD-9D3DE0E44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429272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5">
            <a:hlinkClick r:id="" action="ppaction://noaction">
              <a:snd r:embed="rId11" name="7.Spielhahn.wav"/>
            </a:hlinkClick>
            <a:extLst>
              <a:ext uri="{FF2B5EF4-FFF2-40B4-BE49-F238E27FC236}">
                <a16:creationId xmlns:a16="http://schemas.microsoft.com/office/drawing/2014/main" id="{E0DE4803-127B-47A4-93C5-F70A679E22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775" y="290562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12" name="6.Mach vom alltag eine Pause.wav"/>
            </a:hlinkClick>
            <a:extLst>
              <a:ext uri="{FF2B5EF4-FFF2-40B4-BE49-F238E27FC236}">
                <a16:creationId xmlns:a16="http://schemas.microsoft.com/office/drawing/2014/main" id="{619A0490-B79F-4AAB-95BC-A498081CD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21969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13" name="8.Stilluppa boarischer.wav"/>
            </a:hlinkClick>
            <a:extLst>
              <a:ext uri="{FF2B5EF4-FFF2-40B4-BE49-F238E27FC236}">
                <a16:creationId xmlns:a16="http://schemas.microsoft.com/office/drawing/2014/main" id="{0013F5F1-FEB3-4C2F-A05E-727789C2D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69" y="361131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66" y="1593320"/>
            <a:ext cx="303998" cy="276361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969" y="4267109"/>
            <a:ext cx="8854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Entern Bach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087" y="2830118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Aschtig und guat drauf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977" y="21999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Der Feine Stampfer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7629" y="2979321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Spielhahn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05040" y="361393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Stilluppa boarischer</a:t>
            </a: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8078" y="4265470"/>
            <a:ext cx="12442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Musikalische Weltreise</a:t>
            </a: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353" y="3595146"/>
            <a:ext cx="9629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Auftakt polka</a:t>
            </a: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D3009E7-0C56-42F8-B540-0F650C3C2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2075430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>
                <a:solidFill>
                  <a:schemeClr val="accent5">
                    <a:lumMod val="25000"/>
                  </a:schemeClr>
                </a:solidFill>
              </a:rPr>
              <a:t>Mach vom alltag eine Pause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3" name="Picture 55">
            <a:hlinkClick r:id="" action="ppaction://noaction">
              <a:snd r:embed="rId15" name="5.Kohler boarischer.wav"/>
            </a:hlinkClick>
            <a:extLst>
              <a:ext uri="{FF2B5EF4-FFF2-40B4-BE49-F238E27FC236}">
                <a16:creationId xmlns:a16="http://schemas.microsoft.com/office/drawing/2014/main" id="{FD3E7645-24B2-4129-98EE-ECA382CDE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497183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5">
            <a:hlinkClick r:id="" action="ppaction://noaction">
              <a:snd r:embed="rId2" name="10.Wiegelied.wav"/>
            </a:hlinkClick>
            <a:extLst>
              <a:ext uri="{FF2B5EF4-FFF2-40B4-BE49-F238E27FC236}">
                <a16:creationId xmlns:a16="http://schemas.microsoft.com/office/drawing/2014/main" id="{104077B3-8985-473F-8F56-AC3CF59B09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501260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15DF739C-D5DC-44E8-B1BD-91D4486AC7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5095338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Wiegelied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4100086F-051B-4CB8-823C-C5F846C4E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613" y="4943435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Kohler boarischer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28" name="Obrázek 27">
            <a:extLst>
              <a:ext uri="{FF2B5EF4-FFF2-40B4-BE49-F238E27FC236}">
                <a16:creationId xmlns:a16="http://schemas.microsoft.com/office/drawing/2014/main" id="{B29E0C44-E27B-4829-83F6-F3941B09F4D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01" y="1593323"/>
            <a:ext cx="303998" cy="276361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3DBE9764-1F69-4242-8B8F-95434C5DC50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005" y="1578928"/>
            <a:ext cx="303998" cy="276361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B054E72A-BECA-4CF8-9650-8CCB5C11CB5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567375"/>
            <a:ext cx="303998" cy="276361"/>
          </a:xfrm>
          <a:prstGeom prst="rect">
            <a:avLst/>
          </a:prstGeom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D58600EE-6A36-4BEF-BE00-850A99F9CEB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777" y="1578928"/>
            <a:ext cx="303998" cy="276361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D4A934AA-3859-4E6E-BBE0-579559FB3C6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82" y="1578928"/>
            <a:ext cx="303998" cy="276361"/>
          </a:xfrm>
          <a:prstGeom prst="rect">
            <a:avLst/>
          </a:prstGeom>
        </p:spPr>
      </p:pic>
      <p:pic>
        <p:nvPicPr>
          <p:cNvPr id="37" name="Obrázek 36">
            <a:extLst>
              <a:ext uri="{FF2B5EF4-FFF2-40B4-BE49-F238E27FC236}">
                <a16:creationId xmlns:a16="http://schemas.microsoft.com/office/drawing/2014/main" id="{89B9D068-E497-4212-9ADE-181DD7B5FF1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064" y="1578928"/>
            <a:ext cx="303998" cy="276361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F5B2CAF1-165D-4BFE-969B-25287F20DCD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697" y="1593321"/>
            <a:ext cx="303998" cy="276361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14AAAEB0-7B42-42FE-8418-DF60D327901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300" y="1567374"/>
            <a:ext cx="303998" cy="276361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D4B67F6B-3F6F-4244-AB01-B5B742B446E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163" y="1593322"/>
            <a:ext cx="303998" cy="276361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2287E62-41E6-46A5-9F34-54EA77F929C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319" y="1987668"/>
            <a:ext cx="4938504" cy="3656284"/>
          </a:xfrm>
          <a:prstGeom prst="rect">
            <a:avLst/>
          </a:prstGeom>
        </p:spPr>
      </p:pic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1FC5F541-B262-4920-B371-A8292E0AD2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3165" y="11525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AutoShape 6" descr="1 - kolo - gif">
            <a:extLst>
              <a:ext uri="{FF2B5EF4-FFF2-40B4-BE49-F238E27FC236}">
                <a16:creationId xmlns:a16="http://schemas.microsoft.com/office/drawing/2014/main" id="{D16A8ACD-E52A-4730-A407-99F6B3F6F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6764" y="110937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36A2EEFD-2C85-457D-B3B7-35D29AB43CD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26" y="2021849"/>
            <a:ext cx="472554" cy="429594"/>
          </a:xfrm>
          <a:prstGeom prst="rect">
            <a:avLst/>
          </a:prstGeom>
        </p:spPr>
      </p:pic>
      <p:pic>
        <p:nvPicPr>
          <p:cNvPr id="40" name="Picture 6">
            <a:extLst>
              <a:ext uri="{FF2B5EF4-FFF2-40B4-BE49-F238E27FC236}">
                <a16:creationId xmlns:a16="http://schemas.microsoft.com/office/drawing/2014/main" id="{5BC287AA-8C03-4891-AA6A-65B2FEAD5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252" y="2534647"/>
            <a:ext cx="1671289" cy="1671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63">
            <a:extLst>
              <a:ext uri="{FF2B5EF4-FFF2-40B4-BE49-F238E27FC236}">
                <a16:creationId xmlns:a16="http://schemas.microsoft.com/office/drawing/2014/main" id="{D1A8CB70-11FD-46FA-9799-8E4549282F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889" y="5012605"/>
            <a:ext cx="485775" cy="522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63">
            <a:extLst>
              <a:ext uri="{FF2B5EF4-FFF2-40B4-BE49-F238E27FC236}">
                <a16:creationId xmlns:a16="http://schemas.microsoft.com/office/drawing/2014/main" id="{1C66C71D-20E3-41CF-BDDE-E836922D75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326" y="4943435"/>
            <a:ext cx="485775" cy="566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058077A9-9055-435C-B62E-BBF6EBEA54E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525" y="1990284"/>
            <a:ext cx="419151" cy="381046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3120E5EF-11D7-406F-A508-D7C46276CFED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682" y="4454585"/>
            <a:ext cx="1176943" cy="66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10.Wiegelied.wav"/>
          </p:stSnd>
        </p:sndAc>
      </p:transition>
    </mc:Choice>
    <mc:Fallback xmlns="">
      <p:transition spd="slow">
        <p:sndAc>
          <p:stSnd>
            <p:snd r:embed="rId20" name="10.Wiegeli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57" grpId="0" animBg="1"/>
      <p:bldP spid="59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218</TotalTime>
  <Words>34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53</cp:revision>
  <dcterms:created xsi:type="dcterms:W3CDTF">2020-02-21T13:54:42Z</dcterms:created>
  <dcterms:modified xsi:type="dcterms:W3CDTF">2020-09-17T13:36:29Z</dcterms:modified>
</cp:coreProperties>
</file>