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413" r:id="rId2"/>
    <p:sldId id="256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3.wav"/><Relationship Id="rId13" Type="http://schemas.openxmlformats.org/officeDocument/2006/relationships/audio" Target="../media/audio8.wav"/><Relationship Id="rId18" Type="http://schemas.openxmlformats.org/officeDocument/2006/relationships/audio" Target="../media/audio13.wav"/><Relationship Id="rId3" Type="http://schemas.openxmlformats.org/officeDocument/2006/relationships/image" Target="../media/image1.jpeg"/><Relationship Id="rId21" Type="http://schemas.openxmlformats.org/officeDocument/2006/relationships/audio" Target="../media/audio16.wav"/><Relationship Id="rId7" Type="http://schemas.openxmlformats.org/officeDocument/2006/relationships/audio" Target="../media/audio2.wav"/><Relationship Id="rId12" Type="http://schemas.openxmlformats.org/officeDocument/2006/relationships/audio" Target="../media/audio7.wav"/><Relationship Id="rId17" Type="http://schemas.openxmlformats.org/officeDocument/2006/relationships/audio" Target="../media/audio12.wav"/><Relationship Id="rId25" Type="http://schemas.openxmlformats.org/officeDocument/2006/relationships/image" Target="../media/image6.png"/><Relationship Id="rId2" Type="http://schemas.openxmlformats.org/officeDocument/2006/relationships/audio" Target="../media/audio1.wav"/><Relationship Id="rId16" Type="http://schemas.openxmlformats.org/officeDocument/2006/relationships/audio" Target="../media/audio11.wav"/><Relationship Id="rId20" Type="http://schemas.openxmlformats.org/officeDocument/2006/relationships/audio" Target="../media/audio15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11" Type="http://schemas.openxmlformats.org/officeDocument/2006/relationships/audio" Target="../media/audio6.wav"/><Relationship Id="rId24" Type="http://schemas.openxmlformats.org/officeDocument/2006/relationships/image" Target="../media/image5.gif"/><Relationship Id="rId5" Type="http://schemas.openxmlformats.org/officeDocument/2006/relationships/image" Target="../media/image3.jpeg"/><Relationship Id="rId15" Type="http://schemas.openxmlformats.org/officeDocument/2006/relationships/audio" Target="../media/audio10.wav"/><Relationship Id="rId23" Type="http://schemas.openxmlformats.org/officeDocument/2006/relationships/audio" Target="../media/audio18.wav"/><Relationship Id="rId10" Type="http://schemas.openxmlformats.org/officeDocument/2006/relationships/audio" Target="../media/audio5.wav"/><Relationship Id="rId19" Type="http://schemas.openxmlformats.org/officeDocument/2006/relationships/audio" Target="../media/audio14.wav"/><Relationship Id="rId4" Type="http://schemas.openxmlformats.org/officeDocument/2006/relationships/image" Target="../media/image2.png"/><Relationship Id="rId9" Type="http://schemas.openxmlformats.org/officeDocument/2006/relationships/audio" Target="../media/audio4.wav"/><Relationship Id="rId14" Type="http://schemas.openxmlformats.org/officeDocument/2006/relationships/audio" Target="../media/audio9.wav"/><Relationship Id="rId22" Type="http://schemas.openxmlformats.org/officeDocument/2006/relationships/audio" Target="../media/audio1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-41564" y="1628800"/>
            <a:ext cx="9185564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Beautiful</a:t>
            </a:r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melodies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6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15</a:t>
            </a:r>
          </a:p>
          <a:p>
            <a:pPr algn="ctr"/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Belles</a:t>
            </a:r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mélodies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>
            <a:extLst>
              <a:ext uri="{FF2B5EF4-FFF2-40B4-BE49-F238E27FC236}">
                <a16:creationId xmlns:a16="http://schemas.microsoft.com/office/drawing/2014/main" id="{36A3F331-BBBE-5E15-1BBB-9FF75B7F68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 w="50800">
            <a:solidFill>
              <a:srgbClr val="C00000"/>
            </a:solidFill>
            <a:prstDash val="sysDash"/>
            <a:miter lim="800000"/>
            <a:headEnd/>
            <a:tailEnd/>
          </a:ln>
          <a:effectLst/>
        </p:spPr>
      </p:pic>
      <p:pic>
        <p:nvPicPr>
          <p:cNvPr id="2054" name="Picture 6">
            <a:extLst>
              <a:ext uri="{FF2B5EF4-FFF2-40B4-BE49-F238E27FC236}">
                <a16:creationId xmlns:a16="http://schemas.microsoft.com/office/drawing/2014/main" id="{EDA29BC3-FA0F-354A-878D-AA6F75EF08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987">
            <a:off x="2843213" y="1412875"/>
            <a:ext cx="3600450" cy="3094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 Box 47">
            <a:extLst>
              <a:ext uri="{FF2B5EF4-FFF2-40B4-BE49-F238E27FC236}">
                <a16:creationId xmlns:a16="http://schemas.microsoft.com/office/drawing/2014/main" id="{4F19688D-3B52-D805-CDB8-2F71D861B7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4388" y="1628775"/>
            <a:ext cx="12954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A50021"/>
                </a:solidFill>
              </a:rPr>
              <a:t>My darling</a:t>
            </a:r>
            <a:endParaRPr lang="nl-BE" altLang="cs-CZ" sz="1200" b="1">
              <a:solidFill>
                <a:srgbClr val="A50021"/>
              </a:solidFill>
            </a:endParaRPr>
          </a:p>
        </p:txBody>
      </p:sp>
      <p:pic>
        <p:nvPicPr>
          <p:cNvPr id="2059" name="Picture 11">
            <a:hlinkClick r:id="" action="ppaction://noaction" highlightClick="1">
              <a:snd r:embed="rId2" name="My darling.wav"/>
            </a:hlinkClick>
            <a:extLst>
              <a:ext uri="{FF2B5EF4-FFF2-40B4-BE49-F238E27FC236}">
                <a16:creationId xmlns:a16="http://schemas.microsoft.com/office/drawing/2014/main" id="{C08A133A-4CF5-F70C-7E9B-9922894AC40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1557338"/>
            <a:ext cx="431800" cy="43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>
            <a:hlinkClick r:id="" action="ppaction://noaction" highlightClick="1">
              <a:snd r:embed="rId7" name="Moorage.wav"/>
            </a:hlinkClick>
            <a:extLst>
              <a:ext uri="{FF2B5EF4-FFF2-40B4-BE49-F238E27FC236}">
                <a16:creationId xmlns:a16="http://schemas.microsoft.com/office/drawing/2014/main" id="{A4AEFA85-4873-9BB5-D775-BC224E439C9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557338"/>
            <a:ext cx="431800" cy="43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47">
            <a:extLst>
              <a:ext uri="{FF2B5EF4-FFF2-40B4-BE49-F238E27FC236}">
                <a16:creationId xmlns:a16="http://schemas.microsoft.com/office/drawing/2014/main" id="{0311AFB1-70B8-FC1E-0CA2-BA1EB4A6762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1628775"/>
            <a:ext cx="10795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A50021"/>
                </a:solidFill>
              </a:rPr>
              <a:t>Moorage</a:t>
            </a:r>
            <a:endParaRPr lang="nl-BE" altLang="cs-CZ" sz="1200" b="1">
              <a:solidFill>
                <a:srgbClr val="A50021"/>
              </a:solidFill>
            </a:endParaRPr>
          </a:p>
        </p:txBody>
      </p:sp>
      <p:pic>
        <p:nvPicPr>
          <p:cNvPr id="2062" name="Picture 14">
            <a:hlinkClick r:id="" action="ppaction://noaction" highlightClick="1">
              <a:snd r:embed="rId8" name="Autumn separation.wav"/>
            </a:hlinkClick>
            <a:extLst>
              <a:ext uri="{FF2B5EF4-FFF2-40B4-BE49-F238E27FC236}">
                <a16:creationId xmlns:a16="http://schemas.microsoft.com/office/drawing/2014/main" id="{BB0C29D8-6BDC-AB5B-CA8D-A6432400609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2276475"/>
            <a:ext cx="431800" cy="43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Box 47">
            <a:extLst>
              <a:ext uri="{FF2B5EF4-FFF2-40B4-BE49-F238E27FC236}">
                <a16:creationId xmlns:a16="http://schemas.microsoft.com/office/drawing/2014/main" id="{71D5CBA1-6B68-C957-4568-4A47DBCFD3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2133600"/>
            <a:ext cx="1079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A50021"/>
                </a:solidFill>
              </a:rPr>
              <a:t>   Autumn separation</a:t>
            </a:r>
            <a:endParaRPr lang="nl-BE" altLang="cs-CZ" sz="1200" b="1">
              <a:solidFill>
                <a:srgbClr val="A50021"/>
              </a:solidFill>
            </a:endParaRPr>
          </a:p>
        </p:txBody>
      </p:sp>
      <p:pic>
        <p:nvPicPr>
          <p:cNvPr id="2064" name="Picture 16">
            <a:hlinkClick r:id="" action="ppaction://noaction" highlightClick="1">
              <a:snd r:embed="rId9" name="Deep Sorrow.wav"/>
            </a:hlinkClick>
            <a:extLst>
              <a:ext uri="{FF2B5EF4-FFF2-40B4-BE49-F238E27FC236}">
                <a16:creationId xmlns:a16="http://schemas.microsoft.com/office/drawing/2014/main" id="{2231DE2B-98A3-4739-2351-774D5A4971E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2924175"/>
            <a:ext cx="431800" cy="43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47">
            <a:extLst>
              <a:ext uri="{FF2B5EF4-FFF2-40B4-BE49-F238E27FC236}">
                <a16:creationId xmlns:a16="http://schemas.microsoft.com/office/drawing/2014/main" id="{24EA55F2-1DC9-0C7F-676D-F108D673D04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2924175"/>
            <a:ext cx="1223963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A50021"/>
                </a:solidFill>
              </a:rPr>
              <a:t>Deep sorrow</a:t>
            </a:r>
            <a:endParaRPr lang="nl-BE" altLang="cs-CZ" sz="1200" b="1">
              <a:solidFill>
                <a:srgbClr val="A50021"/>
              </a:solidFill>
            </a:endParaRPr>
          </a:p>
        </p:txBody>
      </p:sp>
      <p:pic>
        <p:nvPicPr>
          <p:cNvPr id="2066" name="Picture 18">
            <a:hlinkClick r:id="" action="ppaction://noaction" highlightClick="1">
              <a:snd r:embed="rId10" name="Nights lights.wav"/>
            </a:hlinkClick>
            <a:extLst>
              <a:ext uri="{FF2B5EF4-FFF2-40B4-BE49-F238E27FC236}">
                <a16:creationId xmlns:a16="http://schemas.microsoft.com/office/drawing/2014/main" id="{442715D0-0711-9393-DDEF-91A83A455F1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2205038"/>
            <a:ext cx="431800" cy="43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7">
            <a:extLst>
              <a:ext uri="{FF2B5EF4-FFF2-40B4-BE49-F238E27FC236}">
                <a16:creationId xmlns:a16="http://schemas.microsoft.com/office/drawing/2014/main" id="{D9B7DAC6-F011-4A8A-5E0C-7D75C399221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4388" y="2205038"/>
            <a:ext cx="1366837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A50021"/>
                </a:solidFill>
              </a:rPr>
              <a:t>  Nights lights</a:t>
            </a:r>
            <a:endParaRPr lang="nl-BE" altLang="cs-CZ" sz="1200" b="1">
              <a:solidFill>
                <a:srgbClr val="A50021"/>
              </a:solidFill>
            </a:endParaRPr>
          </a:p>
        </p:txBody>
      </p:sp>
      <p:pic>
        <p:nvPicPr>
          <p:cNvPr id="2068" name="Picture 20">
            <a:hlinkClick r:id="" action="ppaction://noaction" highlightClick="1">
              <a:snd r:embed="rId11" name="Why not otherwise.wav"/>
            </a:hlinkClick>
            <a:extLst>
              <a:ext uri="{FF2B5EF4-FFF2-40B4-BE49-F238E27FC236}">
                <a16:creationId xmlns:a16="http://schemas.microsoft.com/office/drawing/2014/main" id="{4074E325-0E84-FC5F-64C7-3ADF5A97B72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3573463"/>
            <a:ext cx="431800" cy="43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47">
            <a:extLst>
              <a:ext uri="{FF2B5EF4-FFF2-40B4-BE49-F238E27FC236}">
                <a16:creationId xmlns:a16="http://schemas.microsoft.com/office/drawing/2014/main" id="{37CA276B-A78F-FCEE-46BC-EC99257DCCF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3500438"/>
            <a:ext cx="11509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A50021"/>
                </a:solidFill>
              </a:rPr>
              <a:t>  Why not otherwise</a:t>
            </a:r>
            <a:endParaRPr lang="nl-BE" altLang="cs-CZ" sz="1200" b="1">
              <a:solidFill>
                <a:srgbClr val="A50021"/>
              </a:solidFill>
            </a:endParaRPr>
          </a:p>
        </p:txBody>
      </p:sp>
      <p:pic>
        <p:nvPicPr>
          <p:cNvPr id="2070" name="Picture 22">
            <a:hlinkClick r:id="" action="ppaction://noaction" highlightClick="1">
              <a:snd r:embed="rId12" name="Hug your sweetheart.wav"/>
            </a:hlinkClick>
            <a:extLst>
              <a:ext uri="{FF2B5EF4-FFF2-40B4-BE49-F238E27FC236}">
                <a16:creationId xmlns:a16="http://schemas.microsoft.com/office/drawing/2014/main" id="{5FA6A459-C22C-33F6-42E2-D8A332BD7C2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4292600"/>
            <a:ext cx="431800" cy="43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8E548F38-D723-4470-8667-A795AE19976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4292600"/>
            <a:ext cx="1295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A50021"/>
                </a:solidFill>
              </a:rPr>
              <a:t>   Hug your</a:t>
            </a:r>
          </a:p>
          <a:p>
            <a:pPr algn="ctr"/>
            <a:r>
              <a:rPr lang="cs-CZ" altLang="cs-CZ" sz="1200" b="1">
                <a:solidFill>
                  <a:srgbClr val="A50021"/>
                </a:solidFill>
              </a:rPr>
              <a:t>sweetheart</a:t>
            </a:r>
            <a:endParaRPr lang="nl-BE" altLang="cs-CZ" sz="1200" b="1">
              <a:solidFill>
                <a:srgbClr val="A50021"/>
              </a:solidFill>
            </a:endParaRPr>
          </a:p>
        </p:txBody>
      </p:sp>
      <p:pic>
        <p:nvPicPr>
          <p:cNvPr id="2072" name="Picture 24">
            <a:hlinkClick r:id="" action="ppaction://noaction" highlightClick="1">
              <a:snd r:embed="rId13" name="Autumn tune.wav"/>
            </a:hlinkClick>
            <a:extLst>
              <a:ext uri="{FF2B5EF4-FFF2-40B4-BE49-F238E27FC236}">
                <a16:creationId xmlns:a16="http://schemas.microsoft.com/office/drawing/2014/main" id="{D7234967-F0F5-5DDD-3A71-8E998EDC483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4941888"/>
            <a:ext cx="431800" cy="43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Box 47">
            <a:extLst>
              <a:ext uri="{FF2B5EF4-FFF2-40B4-BE49-F238E27FC236}">
                <a16:creationId xmlns:a16="http://schemas.microsoft.com/office/drawing/2014/main" id="{64B35AB6-06B0-7B6B-DC48-270BA13155B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4941888"/>
            <a:ext cx="100806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A50021"/>
                </a:solidFill>
              </a:rPr>
              <a:t>Autumn    tune</a:t>
            </a:r>
            <a:endParaRPr lang="nl-BE" altLang="cs-CZ" sz="1200" b="1">
              <a:solidFill>
                <a:srgbClr val="A50021"/>
              </a:solidFill>
            </a:endParaRPr>
          </a:p>
        </p:txBody>
      </p:sp>
      <p:pic>
        <p:nvPicPr>
          <p:cNvPr id="2074" name="Picture 26">
            <a:hlinkClick r:id="" action="ppaction://noaction" highlightClick="1">
              <a:snd r:embed="rId14" name="Let it be a fine day tomorrow.wav"/>
            </a:hlinkClick>
            <a:extLst>
              <a:ext uri="{FF2B5EF4-FFF2-40B4-BE49-F238E27FC236}">
                <a16:creationId xmlns:a16="http://schemas.microsoft.com/office/drawing/2014/main" id="{393B1867-3600-6231-3A00-9BD98964ACC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5661025"/>
            <a:ext cx="431800" cy="43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 Box 47">
            <a:extLst>
              <a:ext uri="{FF2B5EF4-FFF2-40B4-BE49-F238E27FC236}">
                <a16:creationId xmlns:a16="http://schemas.microsoft.com/office/drawing/2014/main" id="{1FE9B593-372F-E820-C8E7-C821A0306C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5661025"/>
            <a:ext cx="1295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A50021"/>
                </a:solidFill>
              </a:rPr>
              <a:t>Let it be a fine</a:t>
            </a:r>
          </a:p>
          <a:p>
            <a:pPr algn="ctr"/>
            <a:r>
              <a:rPr lang="cs-CZ" altLang="cs-CZ" sz="1200" b="1">
                <a:solidFill>
                  <a:srgbClr val="A50021"/>
                </a:solidFill>
              </a:rPr>
              <a:t>day tomorrow</a:t>
            </a:r>
            <a:endParaRPr lang="nl-BE" altLang="cs-CZ" sz="1200" b="1">
              <a:solidFill>
                <a:srgbClr val="A50021"/>
              </a:solidFill>
            </a:endParaRPr>
          </a:p>
        </p:txBody>
      </p:sp>
      <p:pic>
        <p:nvPicPr>
          <p:cNvPr id="2076" name="Picture 28">
            <a:hlinkClick r:id="" action="ppaction://noaction" highlightClick="1">
              <a:snd r:embed="rId15" name="In the memory of my parents.wav"/>
            </a:hlinkClick>
            <a:extLst>
              <a:ext uri="{FF2B5EF4-FFF2-40B4-BE49-F238E27FC236}">
                <a16:creationId xmlns:a16="http://schemas.microsoft.com/office/drawing/2014/main" id="{EA609B99-6195-BC63-D700-8E09AB5DCA0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2852738"/>
            <a:ext cx="431800" cy="43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47">
            <a:extLst>
              <a:ext uri="{FF2B5EF4-FFF2-40B4-BE49-F238E27FC236}">
                <a16:creationId xmlns:a16="http://schemas.microsoft.com/office/drawing/2014/main" id="{7540CF1B-1416-A131-AEE5-46FA44D523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4388" y="2852738"/>
            <a:ext cx="14398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A50021"/>
                </a:solidFill>
              </a:rPr>
              <a:t>   In the memory</a:t>
            </a:r>
          </a:p>
          <a:p>
            <a:pPr algn="ctr"/>
            <a:r>
              <a:rPr lang="cs-CZ" altLang="cs-CZ" sz="1200" b="1">
                <a:solidFill>
                  <a:srgbClr val="A50021"/>
                </a:solidFill>
              </a:rPr>
              <a:t>  of my parents</a:t>
            </a:r>
            <a:endParaRPr lang="nl-BE" altLang="cs-CZ" sz="1200" b="1">
              <a:solidFill>
                <a:srgbClr val="A50021"/>
              </a:solidFill>
            </a:endParaRPr>
          </a:p>
        </p:txBody>
      </p:sp>
      <p:pic>
        <p:nvPicPr>
          <p:cNvPr id="2078" name="Picture 30">
            <a:hlinkClick r:id="" action="ppaction://noaction" highlightClick="1">
              <a:snd r:embed="rId16" name="Because I love you.wav"/>
            </a:hlinkClick>
            <a:extLst>
              <a:ext uri="{FF2B5EF4-FFF2-40B4-BE49-F238E27FC236}">
                <a16:creationId xmlns:a16="http://schemas.microsoft.com/office/drawing/2014/main" id="{93BDEB39-4DE5-8B67-93F5-5643A23EF86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3500438"/>
            <a:ext cx="431800" cy="43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Box 47">
            <a:extLst>
              <a:ext uri="{FF2B5EF4-FFF2-40B4-BE49-F238E27FC236}">
                <a16:creationId xmlns:a16="http://schemas.microsoft.com/office/drawing/2014/main" id="{F46851A7-CF28-1245-0833-0BE8E4FAED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35825" y="3500438"/>
            <a:ext cx="10810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A50021"/>
                </a:solidFill>
              </a:rPr>
              <a:t>Because</a:t>
            </a:r>
          </a:p>
          <a:p>
            <a:pPr algn="ctr"/>
            <a:r>
              <a:rPr lang="cs-CZ" altLang="cs-CZ" sz="1200" b="1">
                <a:solidFill>
                  <a:srgbClr val="A50021"/>
                </a:solidFill>
              </a:rPr>
              <a:t>  I love you</a:t>
            </a:r>
            <a:endParaRPr lang="nl-BE" altLang="cs-CZ" sz="1200" b="1">
              <a:solidFill>
                <a:srgbClr val="A50021"/>
              </a:solidFill>
            </a:endParaRPr>
          </a:p>
        </p:txBody>
      </p:sp>
      <p:pic>
        <p:nvPicPr>
          <p:cNvPr id="2080" name="Picture 32">
            <a:hlinkClick r:id="" action="ppaction://noaction" highlightClick="1">
              <a:snd r:embed="rId17" name="Road to autumn.wav"/>
            </a:hlinkClick>
            <a:extLst>
              <a:ext uri="{FF2B5EF4-FFF2-40B4-BE49-F238E27FC236}">
                <a16:creationId xmlns:a16="http://schemas.microsoft.com/office/drawing/2014/main" id="{F1199E69-1A3E-52B5-B646-B6A5EC09C75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149725"/>
            <a:ext cx="431800" cy="43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 Box 47">
            <a:extLst>
              <a:ext uri="{FF2B5EF4-FFF2-40B4-BE49-F238E27FC236}">
                <a16:creationId xmlns:a16="http://schemas.microsoft.com/office/drawing/2014/main" id="{ECC81602-BE43-60B2-7F10-799C8E3F0FF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4388" y="4221163"/>
            <a:ext cx="1079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A50021"/>
                </a:solidFill>
              </a:rPr>
              <a:t> Road to </a:t>
            </a:r>
          </a:p>
          <a:p>
            <a:pPr algn="ctr"/>
            <a:r>
              <a:rPr lang="cs-CZ" altLang="cs-CZ" sz="1200" b="1">
                <a:solidFill>
                  <a:srgbClr val="A50021"/>
                </a:solidFill>
              </a:rPr>
              <a:t>autumn</a:t>
            </a:r>
            <a:endParaRPr lang="nl-BE" altLang="cs-CZ" sz="1200" b="1">
              <a:solidFill>
                <a:srgbClr val="A50021"/>
              </a:solidFill>
            </a:endParaRPr>
          </a:p>
        </p:txBody>
      </p:sp>
      <p:pic>
        <p:nvPicPr>
          <p:cNvPr id="2082" name="Picture 34">
            <a:hlinkClick r:id="" action="ppaction://noaction" highlightClick="1">
              <a:snd r:embed="rId18" name="You are like sun for me.wav"/>
            </a:hlinkClick>
            <a:extLst>
              <a:ext uri="{FF2B5EF4-FFF2-40B4-BE49-F238E27FC236}">
                <a16:creationId xmlns:a16="http://schemas.microsoft.com/office/drawing/2014/main" id="{5D8C5AB6-D563-2B8A-1879-A2082D89EA8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868863"/>
            <a:ext cx="431800" cy="43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 Box 47">
            <a:extLst>
              <a:ext uri="{FF2B5EF4-FFF2-40B4-BE49-F238E27FC236}">
                <a16:creationId xmlns:a16="http://schemas.microsoft.com/office/drawing/2014/main" id="{38A6BA96-2090-8F59-0A75-500BE8966A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4388" y="4868863"/>
            <a:ext cx="13684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A50021"/>
                </a:solidFill>
              </a:rPr>
              <a:t>You are like</a:t>
            </a:r>
          </a:p>
          <a:p>
            <a:pPr algn="ctr"/>
            <a:r>
              <a:rPr lang="cs-CZ" altLang="cs-CZ" sz="1200" b="1">
                <a:solidFill>
                  <a:srgbClr val="A50021"/>
                </a:solidFill>
              </a:rPr>
              <a:t>sun for me</a:t>
            </a:r>
            <a:endParaRPr lang="nl-BE" altLang="cs-CZ" sz="1200" b="1">
              <a:solidFill>
                <a:srgbClr val="A50021"/>
              </a:solidFill>
            </a:endParaRPr>
          </a:p>
        </p:txBody>
      </p:sp>
      <p:pic>
        <p:nvPicPr>
          <p:cNvPr id="2084" name="Picture 36">
            <a:hlinkClick r:id="" action="ppaction://noaction" highlightClick="1">
              <a:snd r:embed="rId19" name="Love over years.wav"/>
            </a:hlinkClick>
            <a:extLst>
              <a:ext uri="{FF2B5EF4-FFF2-40B4-BE49-F238E27FC236}">
                <a16:creationId xmlns:a16="http://schemas.microsoft.com/office/drawing/2014/main" id="{A9BA008E-6D20-2BCE-E754-045C3988BCB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5589588"/>
            <a:ext cx="431800" cy="43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 Box 47">
            <a:extLst>
              <a:ext uri="{FF2B5EF4-FFF2-40B4-BE49-F238E27FC236}">
                <a16:creationId xmlns:a16="http://schemas.microsoft.com/office/drawing/2014/main" id="{E040842F-A7F2-EF55-E928-F89C131A65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164388" y="5589588"/>
            <a:ext cx="122396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A50021"/>
                </a:solidFill>
              </a:rPr>
              <a:t>Love over </a:t>
            </a:r>
          </a:p>
          <a:p>
            <a:pPr algn="ctr"/>
            <a:r>
              <a:rPr lang="cs-CZ" altLang="cs-CZ" sz="1200" b="1">
                <a:solidFill>
                  <a:srgbClr val="A50021"/>
                </a:solidFill>
              </a:rPr>
              <a:t>years</a:t>
            </a:r>
            <a:endParaRPr lang="nl-BE" altLang="cs-CZ" sz="1200" b="1">
              <a:solidFill>
                <a:srgbClr val="A50021"/>
              </a:solidFill>
            </a:endParaRPr>
          </a:p>
        </p:txBody>
      </p:sp>
      <p:pic>
        <p:nvPicPr>
          <p:cNvPr id="2086" name="Picture 38">
            <a:hlinkClick r:id="" action="ppaction://noaction" highlightClick="1">
              <a:snd r:embed="rId20" name="No one goes.wav"/>
            </a:hlinkClick>
            <a:extLst>
              <a:ext uri="{FF2B5EF4-FFF2-40B4-BE49-F238E27FC236}">
                <a16:creationId xmlns:a16="http://schemas.microsoft.com/office/drawing/2014/main" id="{0CEE8FD6-38FD-3446-9471-AA9962160E6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4508500"/>
            <a:ext cx="431800" cy="43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Text Box 47">
            <a:extLst>
              <a:ext uri="{FF2B5EF4-FFF2-40B4-BE49-F238E27FC236}">
                <a16:creationId xmlns:a16="http://schemas.microsoft.com/office/drawing/2014/main" id="{5B51219A-20D0-D6D5-C8F3-71A8ABB4E2F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27313" y="5013325"/>
            <a:ext cx="1008062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A50021"/>
                </a:solidFill>
              </a:rPr>
              <a:t>No one</a:t>
            </a:r>
            <a:endParaRPr lang="nl-BE" altLang="cs-CZ" sz="1200" b="1">
              <a:solidFill>
                <a:srgbClr val="A50021"/>
              </a:solidFill>
            </a:endParaRPr>
          </a:p>
        </p:txBody>
      </p:sp>
      <p:pic>
        <p:nvPicPr>
          <p:cNvPr id="2088" name="Picture 40">
            <a:hlinkClick r:id="" action="ppaction://noaction" highlightClick="1">
              <a:snd r:embed="rId21" name="Starlicht Night.wav"/>
            </a:hlinkClick>
            <a:extLst>
              <a:ext uri="{FF2B5EF4-FFF2-40B4-BE49-F238E27FC236}">
                <a16:creationId xmlns:a16="http://schemas.microsoft.com/office/drawing/2014/main" id="{FC9B7A44-1599-694E-89DC-E4BBA1D6189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1500" y="4508500"/>
            <a:ext cx="431800" cy="43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 Box 47">
            <a:extLst>
              <a:ext uri="{FF2B5EF4-FFF2-40B4-BE49-F238E27FC236}">
                <a16:creationId xmlns:a16="http://schemas.microsoft.com/office/drawing/2014/main" id="{8B3C7B72-B4C2-BC67-FB37-81AB9333BD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292725" y="5013325"/>
            <a:ext cx="11525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A50021"/>
                </a:solidFill>
              </a:rPr>
              <a:t>Starlight</a:t>
            </a:r>
            <a:endParaRPr lang="nl-BE" altLang="cs-CZ" sz="1200" b="1">
              <a:solidFill>
                <a:srgbClr val="A50021"/>
              </a:solidFill>
            </a:endParaRPr>
          </a:p>
        </p:txBody>
      </p:sp>
      <p:pic>
        <p:nvPicPr>
          <p:cNvPr id="2090" name="Picture 42">
            <a:hlinkClick r:id="" action="ppaction://noaction" highlightClick="1">
              <a:snd r:embed="rId22" name="My love.wav"/>
            </a:hlinkClick>
            <a:extLst>
              <a:ext uri="{FF2B5EF4-FFF2-40B4-BE49-F238E27FC236}">
                <a16:creationId xmlns:a16="http://schemas.microsoft.com/office/drawing/2014/main" id="{DB041CDC-28A9-3357-FE8F-EA158C35223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4508500"/>
            <a:ext cx="431800" cy="43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 Box 47">
            <a:extLst>
              <a:ext uri="{FF2B5EF4-FFF2-40B4-BE49-F238E27FC236}">
                <a16:creationId xmlns:a16="http://schemas.microsoft.com/office/drawing/2014/main" id="{F3917392-BE91-383C-AEDC-E805451186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6100" y="5013325"/>
            <a:ext cx="11525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A50021"/>
                </a:solidFill>
              </a:rPr>
              <a:t>My love</a:t>
            </a:r>
            <a:endParaRPr lang="nl-BE" altLang="cs-CZ" sz="1200" b="1">
              <a:solidFill>
                <a:srgbClr val="A50021"/>
              </a:solidFill>
            </a:endParaRPr>
          </a:p>
        </p:txBody>
      </p:sp>
      <p:pic>
        <p:nvPicPr>
          <p:cNvPr id="2092" name="Picture 44">
            <a:hlinkClick r:id="" action="ppaction://noaction" highlightClick="1">
              <a:snd r:embed="rId23" name="Why I met you.wav"/>
            </a:hlinkClick>
            <a:extLst>
              <a:ext uri="{FF2B5EF4-FFF2-40B4-BE49-F238E27FC236}">
                <a16:creationId xmlns:a16="http://schemas.microsoft.com/office/drawing/2014/main" id="{DF1808E9-69DB-E7F7-0E07-EBCAFFE9C81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838" y="4508500"/>
            <a:ext cx="431800" cy="43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 Box 47">
            <a:extLst>
              <a:ext uri="{FF2B5EF4-FFF2-40B4-BE49-F238E27FC236}">
                <a16:creationId xmlns:a16="http://schemas.microsoft.com/office/drawing/2014/main" id="{EED7B402-4C43-E3F7-1D45-AF2D738570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08400" y="5013325"/>
            <a:ext cx="576263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A50021"/>
                </a:solidFill>
              </a:rPr>
              <a:t>Why </a:t>
            </a:r>
            <a:endParaRPr lang="nl-BE" altLang="cs-CZ" sz="1200" b="1">
              <a:solidFill>
                <a:srgbClr val="A50021"/>
              </a:solidFill>
            </a:endParaRPr>
          </a:p>
        </p:txBody>
      </p:sp>
      <p:pic>
        <p:nvPicPr>
          <p:cNvPr id="2105" name="Picture 57">
            <a:extLst>
              <a:ext uri="{FF2B5EF4-FFF2-40B4-BE49-F238E27FC236}">
                <a16:creationId xmlns:a16="http://schemas.microsoft.com/office/drawing/2014/main" id="{C4C2862A-0ECA-D9A0-E1B8-F0EBBCBB001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7900" y="2852738"/>
            <a:ext cx="360363" cy="62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" name="Obdélník 22">
            <a:extLst>
              <a:ext uri="{FF2B5EF4-FFF2-40B4-BE49-F238E27FC236}">
                <a16:creationId xmlns:a16="http://schemas.microsoft.com/office/drawing/2014/main" id="{DCC8FDA2-1097-DE87-4B8E-B58BB119CB61}"/>
              </a:ext>
            </a:extLst>
          </p:cNvPr>
          <p:cNvSpPr/>
          <p:nvPr/>
        </p:nvSpPr>
        <p:spPr>
          <a:xfrm>
            <a:off x="467544" y="599389"/>
            <a:ext cx="8280920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2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Beautiful</a:t>
            </a:r>
            <a:r>
              <a:rPr lang="cs-CZ" sz="32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melodies</a:t>
            </a:r>
            <a:r>
              <a:rPr lang="cs-CZ" sz="32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15  </a:t>
            </a:r>
            <a:r>
              <a:rPr lang="cs-CZ" sz="32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Belles</a:t>
            </a:r>
            <a:r>
              <a:rPr lang="cs-CZ" sz="32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200" b="1" cap="none" spc="0" dirty="0" err="1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mélodies</a:t>
            </a:r>
            <a:endParaRPr lang="cs-CZ" sz="3200" b="1" cap="none" spc="0" dirty="0">
              <a:ln w="11430"/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24" name="Obdélník 23">
            <a:extLst>
              <a:ext uri="{FF2B5EF4-FFF2-40B4-BE49-F238E27FC236}">
                <a16:creationId xmlns:a16="http://schemas.microsoft.com/office/drawing/2014/main" id="{6A483983-9D63-D9A2-C0BD-441E3DE76C2A}"/>
              </a:ext>
            </a:extLst>
          </p:cNvPr>
          <p:cNvSpPr/>
          <p:nvPr/>
        </p:nvSpPr>
        <p:spPr>
          <a:xfrm>
            <a:off x="465469" y="5538121"/>
            <a:ext cx="8280921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800" b="1" cap="none" spc="0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  <a:endParaRPr lang="cs-CZ" sz="2800" b="1" cap="none" spc="0" dirty="0">
              <a:ln w="11430"/>
              <a:solidFill>
                <a:schemeClr val="accent6">
                  <a:lumMod val="60000"/>
                  <a:lumOff val="40000"/>
                </a:scheme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5" name="Obrázek 24">
            <a:extLst>
              <a:ext uri="{FF2B5EF4-FFF2-40B4-BE49-F238E27FC236}">
                <a16:creationId xmlns:a16="http://schemas.microsoft.com/office/drawing/2014/main" id="{546E5114-8BF4-DA4A-4E82-04A78CE076F9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2450" y="1194403"/>
            <a:ext cx="755224" cy="755224"/>
          </a:xfrm>
          <a:prstGeom prst="rect">
            <a:avLst/>
          </a:prstGeom>
        </p:spPr>
      </p:pic>
      <p:pic>
        <p:nvPicPr>
          <p:cNvPr id="26" name="Obrázek 25">
            <a:extLst>
              <a:ext uri="{FF2B5EF4-FFF2-40B4-BE49-F238E27FC236}">
                <a16:creationId xmlns:a16="http://schemas.microsoft.com/office/drawing/2014/main" id="{45A0B2CD-F31B-4F3D-27FA-F65D27762513}"/>
              </a:ext>
            </a:extLst>
          </p:cNvPr>
          <p:cNvPicPr>
            <a:picLocks noChangeAspect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2646" y="1278348"/>
            <a:ext cx="755224" cy="7552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My darling.wav"/>
          </p:stSnd>
        </p:sndAc>
      </p:transition>
    </mc:Choice>
    <mc:Fallback>
      <p:transition spd="slow">
        <p:split orient="vert"/>
        <p:sndAc>
          <p:stSnd>
            <p:snd r:embed="rId2" name="My darling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326</TotalTime>
  <Words>75</Words>
  <Application>Microsoft Office PowerPoint</Application>
  <PresentationFormat>Předvádění na obrazovce (4:3)</PresentationFormat>
  <Paragraphs>30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117</cp:revision>
  <dcterms:created xsi:type="dcterms:W3CDTF">2020-02-21T13:54:42Z</dcterms:created>
  <dcterms:modified xsi:type="dcterms:W3CDTF">2024-04-28T15:05:38Z</dcterms:modified>
</cp:coreProperties>
</file>