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  <p:sldMasterId id="2147484080" r:id="rId2"/>
  </p:sldMasterIdLst>
  <p:sldIdLst>
    <p:sldId id="414" r:id="rId3"/>
    <p:sldId id="452" r:id="rId4"/>
    <p:sldId id="424" r:id="rId5"/>
    <p:sldId id="430" r:id="rId6"/>
    <p:sldId id="443" r:id="rId7"/>
    <p:sldId id="464" r:id="rId8"/>
    <p:sldId id="432" r:id="rId9"/>
    <p:sldId id="454" r:id="rId10"/>
    <p:sldId id="482" r:id="rId11"/>
    <p:sldId id="435" r:id="rId12"/>
    <p:sldId id="438" r:id="rId13"/>
    <p:sldId id="417" r:id="rId14"/>
    <p:sldId id="459" r:id="rId15"/>
    <p:sldId id="478" r:id="rId16"/>
    <p:sldId id="441" r:id="rId17"/>
    <p:sldId id="470" r:id="rId18"/>
    <p:sldId id="416" r:id="rId19"/>
    <p:sldId id="418" r:id="rId20"/>
    <p:sldId id="419" r:id="rId21"/>
    <p:sldId id="420" r:id="rId22"/>
    <p:sldId id="421" r:id="rId23"/>
    <p:sldId id="423" r:id="rId24"/>
    <p:sldId id="425" r:id="rId25"/>
    <p:sldId id="426" r:id="rId26"/>
    <p:sldId id="427" r:id="rId27"/>
    <p:sldId id="428" r:id="rId28"/>
    <p:sldId id="431" r:id="rId29"/>
    <p:sldId id="448" r:id="rId30"/>
    <p:sldId id="434" r:id="rId31"/>
    <p:sldId id="436" r:id="rId32"/>
    <p:sldId id="440" r:id="rId33"/>
    <p:sldId id="444" r:id="rId34"/>
    <p:sldId id="445" r:id="rId35"/>
    <p:sldId id="447" r:id="rId36"/>
    <p:sldId id="450" r:id="rId37"/>
    <p:sldId id="451" r:id="rId38"/>
    <p:sldId id="453" r:id="rId39"/>
    <p:sldId id="455" r:id="rId40"/>
    <p:sldId id="456" r:id="rId41"/>
    <p:sldId id="457" r:id="rId42"/>
    <p:sldId id="458" r:id="rId43"/>
    <p:sldId id="460" r:id="rId44"/>
    <p:sldId id="462" r:id="rId45"/>
    <p:sldId id="463" r:id="rId46"/>
    <p:sldId id="465" r:id="rId47"/>
    <p:sldId id="466" r:id="rId48"/>
    <p:sldId id="467" r:id="rId49"/>
    <p:sldId id="469" r:id="rId50"/>
    <p:sldId id="477" r:id="rId51"/>
    <p:sldId id="479" r:id="rId52"/>
    <p:sldId id="480" r:id="rId53"/>
    <p:sldId id="484" r:id="rId54"/>
    <p:sldId id="485" r:id="rId55"/>
    <p:sldId id="475" r:id="rId56"/>
    <p:sldId id="433" r:id="rId57"/>
    <p:sldId id="471" r:id="rId58"/>
    <p:sldId id="468" r:id="rId59"/>
    <p:sldId id="461" r:id="rId60"/>
    <p:sldId id="449" r:id="rId61"/>
    <p:sldId id="481" r:id="rId62"/>
    <p:sldId id="422" r:id="rId63"/>
    <p:sldId id="476" r:id="rId64"/>
    <p:sldId id="429" r:id="rId65"/>
    <p:sldId id="442" r:id="rId66"/>
    <p:sldId id="439" r:id="rId67"/>
    <p:sldId id="483" r:id="rId68"/>
    <p:sldId id="446" r:id="rId69"/>
    <p:sldId id="415" r:id="rId70"/>
    <p:sldId id="474" r:id="rId71"/>
    <p:sldId id="486" r:id="rId72"/>
    <p:sldId id="473" r:id="rId73"/>
    <p:sldId id="472" r:id="rId74"/>
    <p:sldId id="390" r:id="rId75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BNKSSgiczpF13KH0/VUSQ==" hashData="/1D2/gcQjxXYyI5m5OYUZcXxK8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42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19" y="2125103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8" y="3876306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0" y="439568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0" y="2899312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596229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97" y="1596229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531208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7" y="2169338"/>
            <a:ext cx="40408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531208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2169338"/>
            <a:ext cx="4042477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72" y="27245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0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72" y="1431446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384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317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74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41" y="273947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68" y="273947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0"/>
            <a:ext cx="640191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0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0" y="2899333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3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1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1" y="2169363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8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8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0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2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79" y="274041"/>
            <a:ext cx="823103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79" y="1596229"/>
            <a:ext cx="823103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69" y="6340172"/>
            <a:ext cx="2133970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32" y="6340172"/>
            <a:ext cx="289610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28" y="6340172"/>
            <a:ext cx="2133970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1"/>
            <a:ext cx="8231030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8"/>
            <a:ext cx="8231030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24/04/2024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79"/>
            <a:ext cx="289610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9.gif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0" y="5004445"/>
            <a:ext cx="9145588" cy="99146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34925">
                  <a:solidFill>
                    <a:schemeClr val="bg1"/>
                  </a:solidFill>
                </a:ln>
                <a:latin typeface="Broadway" pitchFamily="82" charset="0"/>
              </a:rPr>
              <a:t>Un  soir  de  février  à </a:t>
            </a:r>
            <a:endParaRPr lang="fr-FR" sz="6000" dirty="0">
              <a:ln w="34925">
                <a:solidFill>
                  <a:schemeClr val="bg1"/>
                </a:solidFill>
              </a:ln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993706" y="108000"/>
            <a:ext cx="7309358" cy="5902138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12954" y="3096000"/>
            <a:ext cx="3143467" cy="2093026"/>
          </a:xfrm>
          <a:prstGeom prst="rect">
            <a:avLst/>
          </a:prstGeom>
          <a:solidFill>
            <a:schemeClr val="accent1">
              <a:alpha val="50000"/>
            </a:schemeClr>
          </a:solidFill>
          <a:effectLst>
            <a:softEdge rad="63500"/>
          </a:effectLst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srgbClr val="FFFF00"/>
                </a:solidFill>
                <a:latin typeface="Chiller" pitchFamily="82" charset="0"/>
              </a:rPr>
              <a:t>Une photographie est un souvenir en hibernation qui nie l'écoulement du temps.</a:t>
            </a:r>
            <a:endParaRPr lang="fr-FR" sz="3200" b="1" dirty="0">
              <a:solidFill>
                <a:srgbClr val="FFFF00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96165" y="3132000"/>
            <a:ext cx="2328692" cy="1938992"/>
          </a:xfrm>
          <a:prstGeom prst="rect">
            <a:avLst/>
          </a:prstGeom>
          <a:solidFill>
            <a:schemeClr val="accent1">
              <a:alpha val="62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Photos  prises par un  touriste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srgbClr val="FFFF00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600000">
            <a:off x="4455649" y="2484001"/>
            <a:ext cx="1764539" cy="1757927"/>
          </a:xfrm>
          <a:prstGeom prst="rect">
            <a:avLst/>
          </a:prstGeom>
        </p:spPr>
      </p:pic>
      <p:pic>
        <p:nvPicPr>
          <p:cNvPr id="8" name="Jean-Marc Staehle - La ballade du bonheur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La ballade du bonheur.wav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3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3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2" grpId="0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67274_392846920251080_87591813187520662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21876_392846813584424_88750056516002880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12064_392846786917760_3861836771437633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76065_392846460251126_2785098053943337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76680_392847533584352_674598417589385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90085_392847546917684_34832504304987997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2949_392852916917147_7955767592544603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3530_392848323584273_5119390952091300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27735_392853016917137_31766039648948455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ll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38413_392853043583801_2613554736343686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52685_392846966917742_83563587071608053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55568_392847610251011_62703548294586055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60867_392847376917701_4509745371587168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64053_392852843583821_1042784075244316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ver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72995_392847333584372_39291229916605005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76081_392853060250466_54078577973112951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87060_392853000250472_2940823296594583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04638_392847023584403_1618674909147242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04737_392847810250991_58256826521470166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ver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ver dir="l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14738_392847783584327_20092046473699582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17378_392847666917672_6132694261464833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18247_392847706917668_5200788661654031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39019295_392847320251040_64165192973344158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25207_392847570251015_21400070743909155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25494_392847293584376_3646210262858984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631871_392847356917703_275572944740073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-1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sh dir="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733669_392847686917670_4958920849276256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671362_392852943583811_8078543552949341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696016_392847973584308_73357337115678402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64272_392848080250964_7789319497518619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ver dir="r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80400_392848056917633_1149358608871716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04666_392853110250461_67785907871401792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ll dir="ru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ull dir="rd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zoom dir="in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34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7629" y="282176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7597130" y="5940549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2073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669138" y="539949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24.04.2024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22225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22225">
                <a:solidFill>
                  <a:prstClr val="black"/>
                </a:solidFill>
              </a:ln>
              <a:solidFill>
                <a:schemeClr val="bg1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827" y="2394261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22225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22225">
                <a:solidFill>
                  <a:prstClr val="black"/>
                </a:solidFill>
              </a:ln>
              <a:solidFill>
                <a:schemeClr val="bg1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538" y="726678"/>
            <a:ext cx="7478600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22225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Jean-Marc  </a:t>
            </a:r>
            <a:r>
              <a:rPr lang="fr-FR" sz="4300" dirty="0" smtClean="0">
                <a:ln w="22225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Staehle </a:t>
            </a:r>
            <a:r>
              <a:rPr lang="fr-FR" sz="4300" dirty="0" smtClean="0">
                <a:ln w="22225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86295"/>
            <a:r>
              <a:rPr lang="fr-FR" sz="4300" dirty="0" smtClean="0">
                <a:ln w="22225">
                  <a:solidFill>
                    <a:prstClr val="black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La  ballade  du  bonheur</a:t>
            </a:r>
            <a:endParaRPr lang="fr-FR" sz="4300" dirty="0">
              <a:ln w="22225">
                <a:solidFill>
                  <a:prstClr val="black"/>
                </a:solidFill>
              </a:ln>
              <a:solidFill>
                <a:schemeClr val="bg1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900000">
            <a:off x="3185150" y="3435390"/>
            <a:ext cx="2095679" cy="2351011"/>
          </a:xfrm>
          <a:prstGeom prst="rect">
            <a:avLst/>
          </a:prstGeom>
        </p:spPr>
      </p:pic>
      <p:pic>
        <p:nvPicPr>
          <p:cNvPr id="13" name="Image 12" descr="0d00000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8338" y="2772197"/>
            <a:ext cx="2160000" cy="216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1001</TotalTime>
  <Words>41</Words>
  <Application>Microsoft Office PowerPoint</Application>
  <PresentationFormat>Personnalisé</PresentationFormat>
  <Paragraphs>11</Paragraphs>
  <Slides>73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73</vt:i4>
      </vt:variant>
    </vt:vector>
  </HeadingPairs>
  <TitlesOfParts>
    <vt:vector size="75" baseType="lpstr">
      <vt:lpstr>3_Thème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187</cp:revision>
  <dcterms:created xsi:type="dcterms:W3CDTF">2020-05-12T17:47:43Z</dcterms:created>
  <dcterms:modified xsi:type="dcterms:W3CDTF">2024-04-24T17:42:07Z</dcterms:modified>
</cp:coreProperties>
</file>