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6" r:id="rId3"/>
    <p:sldId id="414" r:id="rId4"/>
    <p:sldId id="425" r:id="rId5"/>
    <p:sldId id="415" r:id="rId6"/>
    <p:sldId id="419" r:id="rId7"/>
    <p:sldId id="416" r:id="rId8"/>
    <p:sldId id="417" r:id="rId9"/>
    <p:sldId id="420" r:id="rId10"/>
    <p:sldId id="418" r:id="rId11"/>
    <p:sldId id="421" r:id="rId12"/>
    <p:sldId id="422" r:id="rId13"/>
    <p:sldId id="423" r:id="rId14"/>
    <p:sldId id="424" r:id="rId15"/>
    <p:sldId id="426" r:id="rId16"/>
    <p:sldId id="427" r:id="rId17"/>
    <p:sldId id="434" r:id="rId18"/>
    <p:sldId id="428" r:id="rId19"/>
    <p:sldId id="433" r:id="rId20"/>
    <p:sldId id="429" r:id="rId21"/>
    <p:sldId id="430" r:id="rId22"/>
    <p:sldId id="432" r:id="rId23"/>
    <p:sldId id="431" r:id="rId24"/>
    <p:sldId id="435" r:id="rId25"/>
    <p:sldId id="436" r:id="rId26"/>
    <p:sldId id="437" r:id="rId27"/>
    <p:sldId id="438" r:id="rId28"/>
    <p:sldId id="439" r:id="rId29"/>
    <p:sldId id="440" r:id="rId30"/>
    <p:sldId id="441" r:id="rId31"/>
    <p:sldId id="442" r:id="rId32"/>
    <p:sldId id="443" r:id="rId33"/>
    <p:sldId id="444" r:id="rId34"/>
    <p:sldId id="445" r:id="rId35"/>
    <p:sldId id="446" r:id="rId36"/>
    <p:sldId id="447" r:id="rId37"/>
    <p:sldId id="448" r:id="rId38"/>
    <p:sldId id="449" r:id="rId39"/>
    <p:sldId id="450" r:id="rId40"/>
    <p:sldId id="451" r:id="rId41"/>
    <p:sldId id="457" r:id="rId42"/>
    <p:sldId id="452" r:id="rId43"/>
    <p:sldId id="453" r:id="rId44"/>
    <p:sldId id="455" r:id="rId45"/>
    <p:sldId id="454" r:id="rId46"/>
    <p:sldId id="456" r:id="rId47"/>
    <p:sldId id="458" r:id="rId48"/>
    <p:sldId id="459" r:id="rId49"/>
    <p:sldId id="460" r:id="rId50"/>
    <p:sldId id="461" r:id="rId51"/>
    <p:sldId id="462" r:id="rId52"/>
    <p:sldId id="463" r:id="rId53"/>
    <p:sldId id="467" r:id="rId54"/>
    <p:sldId id="464" r:id="rId55"/>
    <p:sldId id="465" r:id="rId56"/>
    <p:sldId id="468" r:id="rId57"/>
    <p:sldId id="466" r:id="rId58"/>
    <p:sldId id="469" r:id="rId59"/>
    <p:sldId id="475" r:id="rId60"/>
    <p:sldId id="470" r:id="rId61"/>
    <p:sldId id="471" r:id="rId62"/>
    <p:sldId id="476" r:id="rId63"/>
    <p:sldId id="472" r:id="rId64"/>
    <p:sldId id="473" r:id="rId65"/>
    <p:sldId id="474" r:id="rId66"/>
    <p:sldId id="413" r:id="rId67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edmc4DSbHuhNn+RcVrriQ==" hashData="3dvIuITyvSLfQ4QgTWtxOb3nm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2" y="-108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6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60" y="2724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5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3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6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3946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6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1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3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047330" y="4896000"/>
            <a:ext cx="6768752" cy="183648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latin typeface="Bodoni MT Black" pitchFamily="18" charset="0"/>
              </a:rPr>
              <a:t>MAUSA  Vauban </a:t>
            </a:r>
          </a:p>
          <a:p>
            <a:pPr algn="ctr"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latin typeface="Bodoni MT Black" pitchFamily="18" charset="0"/>
              </a:rPr>
              <a:t>Neuf  </a:t>
            </a:r>
            <a:r>
              <a:rPr lang="fr-FR" sz="6000" dirty="0" err="1" smtClean="0">
                <a:ln w="38100">
                  <a:solidFill>
                    <a:srgbClr val="FFFF00"/>
                  </a:solidFill>
                </a:ln>
                <a:latin typeface="Bodoni MT Black" pitchFamily="18" charset="0"/>
              </a:rPr>
              <a:t>Brisach</a:t>
            </a:r>
            <a:endParaRPr lang="fr-FR" sz="6000" dirty="0">
              <a:ln w="38100">
                <a:solidFill>
                  <a:srgbClr val="FFFF00"/>
                </a:solidFill>
              </a:ln>
              <a:latin typeface="Bodoni MT Black" pitchFamily="18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3600000">
            <a:off x="-323999" y="540001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32000" y="1728000"/>
            <a:ext cx="3240359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511826" y="467941"/>
            <a:ext cx="24712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71866" y="3564285"/>
            <a:ext cx="1981699" cy="1757927"/>
          </a:xfrm>
          <a:prstGeom prst="rect">
            <a:avLst/>
          </a:prstGeom>
        </p:spPr>
      </p:pic>
      <p:pic>
        <p:nvPicPr>
          <p:cNvPr id="8" name="Georg Ebner   Freundschaft   Instrumental Wilhelm.wav">
            <a:hlinkClick r:id="" action="ppaction://media"/>
          </p:cNvPr>
          <p:cNvPicPr>
            <a:picLocks noRot="1" noChangeAspect="1"/>
          </p:cNvPicPr>
          <p:nvPr>
            <a:wavAudioFile r:embed="rId1" name="Georg Ebner   Freundschaft   Instrumental Wilhelm.wav"/>
          </p:nvPr>
        </p:nvPicPr>
        <p:blipFill>
          <a:blip r:embed="rId5" cstate="print"/>
          <a:stretch>
            <a:fillRect/>
          </a:stretch>
        </p:blipFill>
        <p:spPr>
          <a:xfrm>
            <a:off x="3479378" y="35642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9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9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66221_10229488726196919_3905642697591066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900752_760107791704283_5986890124004695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898633_860324488413909_2771725619647318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002831_1728535427543605_3790059438683659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243" y="0"/>
            <a:ext cx="45626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48918_10229488729677006_878280700111038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69796_10229488725996914_425426019905332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86112_10229488724516877_301000943444051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82056_10229488729877011_8665509439022414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76831_10229488722476826_360062696547875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473345_10229488727836960_1734703327881607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15811_10229488723156843_1262111328005336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3012"/>
            <a:ext cx="10271125" cy="577451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16468_10229488722276821_8625791849382991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0180_10229488726756933_6579173006842233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0235_10229488724876886_1787015475877995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55019_10229488727356948_6679153311529885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79013_10229488725516902_5975074290449633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79085_10229488728276971_1309411211870346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79259_10229488724156868_7680106732832409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84641_10229488723956863_6297443059232496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01025_10229488725396899_7129008183823869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59784_10229488726996939_7151197319158923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66827_10229488728916987_1260423901136782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3012"/>
            <a:ext cx="10271125" cy="577451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72293_10229488728116967_7147774280599874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73333_10229488726436925_1504523949732009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3012"/>
            <a:ext cx="10271125" cy="577451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05736_10229488721596804_2922982732980122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6867_10229488727716957_810018346639783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6989_10229488722196819_7162281186292572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7096_10229488725156893_3485072457218328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7026_10229488723476851_887077068336430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05241_10229488726276921_8346356324415830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15832_10229488723596854_4528365266304615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1661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16607_10229488722036815_553863438312014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17475_10229488722556828_6820034359473419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1687_10229488721676806_5691217193264624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2334_10229488721876811_5246719903879988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2491_10229488722796834_3863970580821986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4353_10229488724716882_7634655740738761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2916_10229488725836910_284174926758402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3099_10229488723076841_6065253521568921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30075_10229488727596954_4816634805905527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3115_10229488723796859_9090480855955924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30630_10229488724956888_8834125017253238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01320_10229488726636930_2782436135579550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31158_10229488728716982_768759797698414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39325_10229488725596904_4776391185890246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02261_10229488727156943_3181952122959551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940" y="0"/>
            <a:ext cx="45592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4513_10229488722996839_3516946461063566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9400_10229488726516927_8078542404960758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75841_10229488725716907_486338911322176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" y="0"/>
            <a:ext cx="10263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8000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504986" y="576000"/>
            <a:ext cx="1387521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3672000"/>
            <a:ext cx="448742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Georg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Ebner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Freundschaft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9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22.04.2024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5665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0" y="252000"/>
            <a:ext cx="900835" cy="799113"/>
          </a:xfrm>
          <a:prstGeom prst="rect">
            <a:avLst/>
          </a:prstGeom>
        </p:spPr>
      </p:pic>
      <p:pic>
        <p:nvPicPr>
          <p:cNvPr id="13" name="Image 12" descr="0b00000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23594" y="3348261"/>
            <a:ext cx="211723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2227 0.06704 C 0.02583 0.04175 0.03078 0.01785 0.04051 0.01785 C 0.05164 0.01785 0.0552 0.04175 0.05906 0.06704 C 0.06401 0.09488 0.06756 0.12273 0.07993 0.12273 C 0.09105 0.12273 0.09461 0.09488 0.09955 0.06704 C 0.10203 0.04175 0.10697 0.01785 0.11795 0.01785 C 0.12799 0.01785 0.13278 0.04175 0.13649 0.06704 C 0.1402 0.09488 0.14499 0.12273 0.15612 0.12273 C 0.16725 0.12273 0.17575 0.06704 0.17575 0.06727 C 0.17931 0.04175 0.18317 0.01785 0.1943 0.01785 C 0.20527 0.01785 0.20867 0.04175 0.21269 0.06704 C 0.21733 0.09488 0.22119 0.12273 0.2334 0.12273 C 0.24469 0.12273 0.24824 0.09488 0.25195 0.06704 C 0.25674 0.04175 0.26061 0.01785 0.27158 0.01785 C 0.28132 0.01785 0.28611 0.04175 0.28997 0.06704 C 0.29353 0.09488 0.29863 0.12273 0.3096 0.12273 C 0.32042 0.12273 0.32428 0.09488 0.32938 0.0670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24992 -2.57541E-6 C -0.24699 -0.02529 -0.24297 -0.04942 -0.23493 -0.04942 C -0.22597 -0.04942 -0.22288 -0.02529 -0.21994 -2.57541E-6 C -0.21592 0.02808 -0.21298 0.05592 -0.20294 0.05592 C -0.19382 0.05592 -0.19088 0.02808 -0.18702 -2.57541E-6 C -0.18501 -0.02529 -0.18099 -0.04942 -0.17203 -0.04942 C -0.16399 -0.04942 -0.16013 -0.02529 -0.15688 -2.57541E-6 C -0.15394 0.02808 -0.14992 0.05592 -0.14096 0.05592 C -0.132 0.05592 -0.12504 -2.57541E-6 -0.12504 0.00023 C -0.1221 -0.02529 -0.11901 -0.04942 -0.11005 -0.04942 C -0.10108 -0.04942 -0.09799 -0.02529 -0.09506 -2.57541E-6 C -0.09104 0.02808 -0.0881 0.05592 -0.07805 0.05592 C -0.06894 0.05592 -0.066 0.02808 -0.06306 -2.57541E-6 C -0.05904 -0.02529 -0.05611 -0.04942 -0.04714 -0.04942 C -0.03911 -0.04942 -0.03509 -0.02529 -0.032 -2.57541E-6 C -0.02906 0.02808 -0.02504 0.05592 -0.01608 0.05592 C -0.00696 0.05592 -0.00402 0.02808 1.97836E-6 -2.57541E-6 " pathEditMode="fixed" rAng="0" ptsTypes="fffffffffffffffff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9134E-6 1.11369E-6 C 0.00293 -0.02529 0.00695 -0.04942 0.01499 -0.04942 C 0.02395 -0.04942 0.02704 -0.02529 0.02998 1.11369E-6 C 0.034 0.02807 0.03693 0.05592 0.04698 0.05592 C 0.0561 0.05592 0.05904 0.02807 0.06306 1.11369E-6 C 0.06491 -0.02529 0.06893 -0.04942 0.07789 -0.04942 C 0.08593 -0.04942 0.08995 -0.02529 0.09304 1.11369E-6 C 0.09598 0.02807 0.1 0.05592 0.10896 0.05592 C 0.11792 0.05592 0.12488 1.11369E-6 0.12488 0.00023 C 0.12782 -0.02529 0.13106 -0.04942 0.13987 -0.04942 C 0.14884 -0.04942 0.15193 -0.02529 0.15502 1.11369E-6 C 0.15888 0.02807 0.16182 0.05592 0.17202 0.05592 C 0.18098 0.05592 0.18392 0.02807 0.18686 1.11369E-6 C 0.19088 -0.02529 0.19381 -0.04942 0.20278 -0.04942 C 0.21081 -0.04942 0.21483 -0.02529 0.21792 1.11369E-6 C 0.22086 0.02807 0.22488 0.05592 0.23384 0.05592 C 0.24296 0.05592 0.2459 0.02807 0.24992 1.11369E-6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</TotalTime>
  <Words>38</Words>
  <Application>Microsoft Office PowerPoint</Application>
  <PresentationFormat>Personnalisé</PresentationFormat>
  <Paragraphs>11</Paragraphs>
  <Slides>65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65</vt:i4>
      </vt:variant>
    </vt:vector>
  </HeadingPairs>
  <TitlesOfParts>
    <vt:vector size="67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171</cp:revision>
  <dcterms:created xsi:type="dcterms:W3CDTF">2020-05-12T17:47:43Z</dcterms:created>
  <dcterms:modified xsi:type="dcterms:W3CDTF">2024-04-24T12:19:49Z</dcterms:modified>
</cp:coreProperties>
</file>