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01" r:id="rId3"/>
    <p:sldId id="443" r:id="rId4"/>
    <p:sldId id="404" r:id="rId5"/>
    <p:sldId id="405" r:id="rId6"/>
    <p:sldId id="402" r:id="rId7"/>
    <p:sldId id="403" r:id="rId8"/>
    <p:sldId id="406" r:id="rId9"/>
    <p:sldId id="407" r:id="rId10"/>
    <p:sldId id="408" r:id="rId11"/>
    <p:sldId id="409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19" r:id="rId22"/>
    <p:sldId id="420" r:id="rId23"/>
    <p:sldId id="421" r:id="rId24"/>
    <p:sldId id="422" r:id="rId25"/>
    <p:sldId id="423" r:id="rId26"/>
    <p:sldId id="424" r:id="rId27"/>
    <p:sldId id="425" r:id="rId28"/>
    <p:sldId id="426" r:id="rId29"/>
    <p:sldId id="427" r:id="rId30"/>
    <p:sldId id="428" r:id="rId31"/>
    <p:sldId id="429" r:id="rId32"/>
    <p:sldId id="430" r:id="rId33"/>
    <p:sldId id="431" r:id="rId34"/>
    <p:sldId id="432" r:id="rId35"/>
    <p:sldId id="433" r:id="rId36"/>
    <p:sldId id="434" r:id="rId37"/>
    <p:sldId id="435" r:id="rId38"/>
    <p:sldId id="436" r:id="rId39"/>
    <p:sldId id="437" r:id="rId40"/>
    <p:sldId id="438" r:id="rId41"/>
    <p:sldId id="439" r:id="rId42"/>
    <p:sldId id="440" r:id="rId43"/>
    <p:sldId id="441" r:id="rId44"/>
    <p:sldId id="442" r:id="rId45"/>
    <p:sldId id="444" r:id="rId46"/>
    <p:sldId id="446" r:id="rId47"/>
    <p:sldId id="447" r:id="rId48"/>
    <p:sldId id="448" r:id="rId49"/>
    <p:sldId id="449" r:id="rId50"/>
    <p:sldId id="450" r:id="rId51"/>
    <p:sldId id="451" r:id="rId52"/>
    <p:sldId id="452" r:id="rId53"/>
    <p:sldId id="453" r:id="rId54"/>
    <p:sldId id="454" r:id="rId55"/>
    <p:sldId id="455" r:id="rId56"/>
    <p:sldId id="456" r:id="rId57"/>
    <p:sldId id="457" r:id="rId58"/>
    <p:sldId id="458" r:id="rId59"/>
    <p:sldId id="459" r:id="rId60"/>
    <p:sldId id="460" r:id="rId61"/>
    <p:sldId id="461" r:id="rId62"/>
    <p:sldId id="462" r:id="rId63"/>
    <p:sldId id="464" r:id="rId64"/>
    <p:sldId id="465" r:id="rId65"/>
    <p:sldId id="466" r:id="rId66"/>
    <p:sldId id="302" r:id="rId67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pqP/zTCyX2Rd2JXSQJEYQ==" hashData="tSSgW4Hhp7MBtomBUnoqK0Ai6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4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79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2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1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6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59636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6" y="1531214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6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4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72635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72416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2" y="4788445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2" y="61151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1" y="274003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8" y="27400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2510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4395681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899312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0" y="1596227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6" y="1596227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07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38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531207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2169338"/>
            <a:ext cx="40424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1" y="272456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72356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1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1" y="4788382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1" y="6113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1" y="5353674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0" y="273945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7" y="273945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220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69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58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74039"/>
            <a:ext cx="823103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596227"/>
            <a:ext cx="823103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8" y="6340170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22/04/2024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1" y="6340170"/>
            <a:ext cx="289610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7" y="6340170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9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3600000">
            <a:off x="-671401" y="837735"/>
            <a:ext cx="6988441" cy="4838506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2596457" y="4572000"/>
            <a:ext cx="5703973" cy="205291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508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d’un dimanche</a:t>
            </a:r>
          </a:p>
          <a:p>
            <a:pPr algn="ctr" defTabSz="1090422"/>
            <a:r>
              <a:rPr lang="fr-FR" sz="6000" dirty="0" smtClean="0">
                <a:ln w="50800">
                  <a:solidFill>
                    <a:schemeClr val="tx1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à  Strasbourg</a:t>
            </a:r>
            <a:endParaRPr lang="fr-FR" sz="6000" dirty="0">
              <a:ln w="50800">
                <a:solidFill>
                  <a:schemeClr val="tx1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06879" y="576000"/>
            <a:ext cx="2885272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40000" y="216000"/>
            <a:ext cx="22004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80000">
            <a:off x="4059857" y="2340150"/>
            <a:ext cx="1764539" cy="1757927"/>
          </a:xfrm>
          <a:prstGeom prst="rect">
            <a:avLst/>
          </a:prstGeom>
        </p:spPr>
      </p:pic>
      <p:pic>
        <p:nvPicPr>
          <p:cNvPr id="8" name="Sergey Grischuk  - Belles mélodies hivernales-17.wav">
            <a:hlinkClick r:id="" action="ppaction://media"/>
          </p:cNvPr>
          <p:cNvPicPr>
            <a:picLocks noRot="1" noChangeAspect="1"/>
          </p:cNvPicPr>
          <p:nvPr>
            <a:wavAudioFile r:embed="rId1" name="Sergey Grischuk  - Belles mélodies hivernales-17.wav"/>
          </p:nvPr>
        </p:nvPicPr>
        <p:blipFill>
          <a:blip r:embed="rId5" cstate="print"/>
          <a:stretch>
            <a:fillRect/>
          </a:stretch>
        </p:blipFill>
        <p:spPr>
          <a:xfrm>
            <a:off x="4716810" y="37803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800"/>
                            </p:stCondLst>
                            <p:childTnLst>
                              <p:par>
                                <p:cTn id="1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4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4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0666_3588100144839127_7388351208788898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8794_3588076708174804_6309600814615768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2000" y="0"/>
            <a:ext cx="577882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54523_3588079291507879_27486781981352553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68051_3588079231507885_49456105096044906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63781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1074_3588078921507916_8623186267524919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3960_3588078414841300_52694105466590537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53968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5586_3588079308174544_5341855113936185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538"/>
            <a:ext cx="46298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5606_3588079131507895_3538602882977250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76315_3588078244841317_4007907431821737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86551_3588078278174647_1741979207631139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86558_3588078571507951_892507224269193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0"/>
            <a:ext cx="516267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97397_3588079451507863_1846147516746180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0"/>
            <a:ext cx="543259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98292_3588078714841270_7940289961818241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538"/>
            <a:ext cx="47110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98296_3588079211507887_5860618974506629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098266_3588078011508007_77159978000525250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8" y="468000"/>
            <a:ext cx="9144000" cy="593217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1148_3588078368174638_20484509146337027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1476_3588078034841338_7434266165225720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2472_3588078218174653_1059161799214194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4682_3588078388174636_1891078364791553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5175_3588078084841333_7151190449813442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5220_3588079111507897_7177468740418648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6512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08275_3588078521507956_1019719120293835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729657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14438_3588078991507909_6392412495352499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095450" cy="6840000"/>
          </a:xfrm>
          <a:prstGeom prst="rect">
            <a:avLst/>
          </a:prstGeom>
        </p:spPr>
      </p:pic>
      <p:pic>
        <p:nvPicPr>
          <p:cNvPr id="3" name="Image 2" descr="439115108_3588078538174621_35283075430430846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5913" y="0"/>
            <a:ext cx="468967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24566_3588078734841268_8847278403262293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24690_3588078458174629_4247945080033304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31648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30008_3588077971508011_14446076127983281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30264_3588078184841323_87308271232027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538"/>
            <a:ext cx="49675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32802_3588079394841202_20685735430969191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40349_3588078968174578_5113982054782769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804333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42992_3588078778174597_7337301369445075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6933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43120_3588078868174588_7044707974704831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50012_3588078254841316_3599616364813489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54539_3588078174841324_1879149211186402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42835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82328_3588078004841341_5790528099673834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92076_3588078748174600_5211769096493587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"/>
            <a:ext cx="3834675" cy="6840000"/>
          </a:xfrm>
          <a:prstGeom prst="rect">
            <a:avLst/>
          </a:prstGeom>
        </p:spPr>
      </p:pic>
      <p:pic>
        <p:nvPicPr>
          <p:cNvPr id="3" name="Image 2" descr="439217341_3588078908174584_4760561950014150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0438" y="0"/>
            <a:ext cx="42151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192158_3588078288174646_4374223985114422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9204496_3588078424841299_82316317954328813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07909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16810" y="5904000"/>
            <a:ext cx="2191142" cy="768480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2" y="671230"/>
            <a:ext cx="1235473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2071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2" y="3612213"/>
            <a:ext cx="4652637" cy="206114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Belles  mélodies hivernales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22.04.2024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8445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2" y="1981803"/>
            <a:ext cx="246805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342" y="287602"/>
            <a:ext cx="802119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326227" y="3803887"/>
            <a:ext cx="2233100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1 0.08119 C -0.01753 0.05591 -0.0125 0.03202 -0.00277 0.03202 C 0.00834 0.03202 0.01198 0.05591 0.0158 0.08119 C 0.02066 0.10926 0.02431 0.1371 0.03664 0.1371 C 0.04775 0.1371 0.05139 0.10926 0.05625 0.08119 C 0.05869 0.05591 0.06372 0.03202 0.07466 0.03202 C 0.08473 0.03202 0.08959 0.05591 0.09323 0.08119 C 0.09688 0.10926 0.10174 0.1371 0.11285 0.1371 C 0.12396 0.1371 0.13247 0.08119 0.13247 0.08142 C 0.13612 0.05591 0.13994 0.03202 0.15105 0.03202 C 0.16198 0.03202 0.16546 0.05591 0.16945 0.08119 C 0.17414 0.10926 0.17796 0.1371 0.19011 0.1371 C 0.20139 0.1371 0.20504 0.10926 0.20869 0.08119 C 0.21355 0.05591 0.21737 0.03202 0.2283 0.03202 C 0.23803 0.03202 0.24289 0.05591 0.24671 0.08119 C 0.25035 0.10926 0.25539 0.1371 0.26632 0.1371 C 0.27726 0.1371 0.28108 0.10926 0.28612 0.08119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-2.13871E-6 C 0.00295 -0.02528 0.00695 -0.04941 0.01493 -0.04941 C 0.02396 -0.04941 0.02708 -0.02528 0.03004 -2.13871E-6 C 0.03403 0.02807 0.03698 0.05591 0.04705 0.05591 C 0.05608 0.05591 0.05903 0.02807 0.06302 -2.13871E-6 C 0.06493 -0.02528 0.06893 -0.04941 0.07795 -0.04941 C 0.08594 -0.04941 0.08993 -0.02528 0.09306 -2.13871E-6 C 0.09601 0.02807 0.1 0.05591 0.10903 0.05591 C 0.11806 0.05591 0.125 -2.13871E-6 0.125 0.00023 C 0.12795 -0.02528 0.13108 -0.04941 0.13993 -0.04941 C 0.14896 -0.04941 0.15208 -0.02528 0.15504 -2.13871E-6 C 0.15903 0.02807 0.16198 0.05591 0.17205 0.05591 C 0.18108 0.05591 0.18403 0.02807 0.18698 -2.13871E-6 C 0.19097 -0.02528 0.19393 -0.04941 0.20295 -0.04941 C 0.21094 -0.04941 0.21493 -0.02528 0.21806 -2.13871E-6 C 0.22101 0.02807 0.225 0.05591 0.23403 0.05591 C 0.24306 0.05591 0.24601 0.02807 0.25 -2.13871E-6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198 -0.01717 C -0.00903 -0.04245 -0.00503 -0.06657 0.00295 -0.06657 C 0.01198 -0.06657 0.01511 -0.04245 0.01806 -0.01717 C 0.02205 0.0109 0.025 0.03874 0.03507 0.03874 C 0.0441 0.03874 0.04705 0.0109 0.05104 -0.01717 C 0.05295 -0.04245 0.05712 -0.06657 0.06597 -0.06657 C 0.07396 -0.06657 0.07795 -0.04245 0.08108 -0.01717 C 0.08403 0.0109 0.08802 0.03874 0.09705 0.03874 C 0.10608 0.03874 0.11302 -0.01717 0.11302 -0.01693 C 0.11597 -0.04245 0.1191 -0.06657 0.12795 -0.06657 C 0.13698 -0.06657 0.14011 -0.04245 0.14306 -0.01717 C 0.14705 0.0109 0.15 0.03874 0.16007 0.03874 C 0.1691 0.03874 0.17205 0.0109 0.175 -0.01717 C 0.17899 -0.04245 0.18212 -0.06657 0.19097 -0.06657 C 0.19896 -0.06657 0.20295 -0.04245 0.20608 -0.01717 C 0.20903 0.0109 0.21302 0.03874 0.22205 0.03874 C 0.23108 0.03874 0.23403 0.0109 0.23802 -0.01717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77778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41</Words>
  <Application>Microsoft Office PowerPoint</Application>
  <PresentationFormat>Personnalisé</PresentationFormat>
  <Paragraphs>12</Paragraphs>
  <Slides>65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65</vt:i4>
      </vt:variant>
    </vt:vector>
  </HeadingPairs>
  <TitlesOfParts>
    <vt:vector size="67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176</cp:revision>
  <dcterms:created xsi:type="dcterms:W3CDTF">2020-05-12T17:47:43Z</dcterms:created>
  <dcterms:modified xsi:type="dcterms:W3CDTF">2024-04-22T20:18:07Z</dcterms:modified>
</cp:coreProperties>
</file>