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96" r:id="rId2"/>
  </p:sldMasterIdLst>
  <p:sldIdLst>
    <p:sldId id="382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  <p:sldId id="394" r:id="rId15"/>
    <p:sldId id="395" r:id="rId16"/>
    <p:sldId id="396" r:id="rId17"/>
    <p:sldId id="397" r:id="rId18"/>
    <p:sldId id="398" r:id="rId19"/>
    <p:sldId id="400" r:id="rId20"/>
    <p:sldId id="399" r:id="rId21"/>
    <p:sldId id="401" r:id="rId22"/>
    <p:sldId id="402" r:id="rId23"/>
    <p:sldId id="403" r:id="rId24"/>
    <p:sldId id="404" r:id="rId25"/>
    <p:sldId id="405" r:id="rId26"/>
    <p:sldId id="406" r:id="rId27"/>
    <p:sldId id="407" r:id="rId28"/>
    <p:sldId id="408" r:id="rId29"/>
    <p:sldId id="409" r:id="rId30"/>
    <p:sldId id="410" r:id="rId31"/>
    <p:sldId id="411" r:id="rId32"/>
    <p:sldId id="412" r:id="rId33"/>
    <p:sldId id="413" r:id="rId34"/>
    <p:sldId id="414" r:id="rId35"/>
    <p:sldId id="415" r:id="rId36"/>
    <p:sldId id="416" r:id="rId37"/>
    <p:sldId id="417" r:id="rId38"/>
    <p:sldId id="418" r:id="rId39"/>
    <p:sldId id="419" r:id="rId40"/>
    <p:sldId id="420" r:id="rId41"/>
    <p:sldId id="421" r:id="rId42"/>
    <p:sldId id="422" r:id="rId43"/>
    <p:sldId id="423" r:id="rId44"/>
    <p:sldId id="424" r:id="rId45"/>
    <p:sldId id="425" r:id="rId46"/>
    <p:sldId id="426" r:id="rId47"/>
    <p:sldId id="427" r:id="rId48"/>
    <p:sldId id="428" r:id="rId49"/>
    <p:sldId id="429" r:id="rId50"/>
    <p:sldId id="430" r:id="rId51"/>
    <p:sldId id="302" r:id="rId52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oNGd+GfJJLc0yZhp5TzEw==" hashData="6SEMmyWinscPRYHMN6XEg3O62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3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59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88" y="1596259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88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88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91" y="272488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91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47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98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87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71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59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88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21/04/2024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33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05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8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21240000">
            <a:off x="3276000" y="187922"/>
            <a:ext cx="7208414" cy="580586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Sortie  </a:t>
            </a:r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matinale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8000000">
            <a:off x="325641" y="288000"/>
            <a:ext cx="5114329" cy="505357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40000">
            <a:off x="5760000" y="1620000"/>
            <a:ext cx="1981699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098874" y="4155553"/>
            <a:ext cx="25946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199" y="5220000"/>
            <a:ext cx="3459991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696000" y="3096000"/>
            <a:ext cx="391428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90422"/>
            <a:r>
              <a:rPr lang="fr-FR" sz="5400" dirty="0" smtClean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dans la  neige </a:t>
            </a:r>
          </a:p>
          <a:p>
            <a:pPr algn="ctr" defTabSz="1090422"/>
            <a:r>
              <a:rPr lang="fr-FR" sz="5400" dirty="0" smtClean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des Vosges</a:t>
            </a:r>
            <a:endParaRPr lang="fr-FR" sz="4400" dirty="0" smtClean="0">
              <a:ln w="50800">
                <a:solidFill>
                  <a:schemeClr val="tx1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9" name="Sergey Grischuk  - Belles mélodies hivernales-47.wav">
            <a:hlinkClick r:id="" action="ppaction://media"/>
          </p:cNvPr>
          <p:cNvPicPr>
            <a:picLocks noRot="1" noChangeAspect="1"/>
          </p:cNvPicPr>
          <p:nvPr>
            <a:wavAudioFile r:embed="rId1" name="Sergey Grischuk  - Belles mélodies hivernales-47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4035770" y="5616000"/>
            <a:ext cx="22245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En  AVRIL 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ne  te  découvre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pas  d’un  fil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8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8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8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889009_777596687800344_4950267723088755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1156" y="0"/>
            <a:ext cx="47888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76882_777596731133673_13433739314268487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9890" y="0"/>
            <a:ext cx="731134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9DB-200D-2640-FE0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0000">
            <a:off x="7079778" y="1836093"/>
            <a:ext cx="936104" cy="93610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23426_777596441133702_2618312840714168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0290" y="0"/>
            <a:ext cx="67305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29138_778331077726905_7616906057280437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6670" y="0"/>
            <a:ext cx="679778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29903_778332667726746_6981718437961382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088" y="0"/>
            <a:ext cx="8578948" cy="6840538"/>
          </a:xfrm>
          <a:prstGeom prst="rect">
            <a:avLst/>
          </a:prstGeom>
        </p:spPr>
      </p:pic>
      <p:pic>
        <p:nvPicPr>
          <p:cNvPr id="3" name="Image 2" descr="1F9DB-200D-2640-FE0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240000">
            <a:off x="4415482" y="755973"/>
            <a:ext cx="1224136" cy="1224136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34410_778331204393559_3269161862921087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8186" y="0"/>
            <a:ext cx="7114752" cy="6840538"/>
          </a:xfrm>
          <a:prstGeom prst="rect">
            <a:avLst/>
          </a:prstGeom>
        </p:spPr>
      </p:pic>
      <p:pic>
        <p:nvPicPr>
          <p:cNvPr id="3" name="Image 2" descr="1F9DB-200D-2640-FE0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420000">
            <a:off x="3744000" y="1552724"/>
            <a:ext cx="864000" cy="86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34699_778331841060162_6040535195149609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1495" y="0"/>
            <a:ext cx="488813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36117_778331727726840_849491514828788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2312" y="0"/>
            <a:ext cx="88265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9DB-200D-2640-FE0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1586" y="1764085"/>
            <a:ext cx="936104" cy="93610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6425_777596414467038_1936204831980038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5278" y="0"/>
            <a:ext cx="72205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2070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206114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Belles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mélodies hivernales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21.04.2024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52000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19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9.42813E-7 -3.17865E-6 C 0.00294 -0.02529 0.00695 -0.04918 0.01499 -0.04918 C 0.02396 -0.04918 0.02689 -0.02529 0.02998 -3.17865E-6 C 0.034 0.02808 0.03694 0.05592 0.04699 0.05592 C 0.05595 0.05592 0.05889 0.02808 0.0629 -3.17865E-6 C 0.06491 -0.02529 0.06893 -0.04918 0.0779 -0.04918 C 0.08593 -0.04918 0.08995 -0.02529 0.09289 -3.17865E-6 C 0.09583 0.02808 0.09984 0.05592 0.10881 0.05592 C 0.11808 0.05592 0.12504 -3.17865E-6 0.12504 0.00024 C 0.12797 -0.02529 0.13091 -0.04918 0.14003 -0.04918 C 0.14899 -0.04918 0.15193 -0.02529 0.15502 -3.17865E-6 C 0.15889 0.02808 0.16198 0.05592 0.17187 0.05592 C 0.18099 0.05592 0.18392 0.02808 0.18686 -3.17865E-6 C 0.19088 -0.02529 0.19397 -0.04918 0.20294 -0.04918 C 0.21082 -0.04918 0.21484 -0.02529 0.21793 -3.17865E-6 C 0.22086 0.02808 0.22488 0.05592 0.23385 0.05592 C 0.24281 0.05592 0.2459 0.02808 0.24992 -3.1786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3648E-6 -1.74014E-6 C 0.00294 -0.02529 0.00695 -0.04942 0.01499 -0.04942 C 0.02396 -0.04942 0.02705 -0.02529 0.02998 -1.74014E-6 C 0.034 0.02808 0.03694 0.05592 0.04698 0.05592 C 0.05595 0.05592 0.05889 0.02808 0.0629 -1.74014E-6 C 0.06491 -0.02529 0.06893 -0.04942 0.0779 -0.04942 C 0.08593 -0.04942 0.08995 -0.02529 0.09289 -1.74014E-6 C 0.09598 0.02808 0.1 0.05592 0.10896 0.05592 C 0.11793 0.05592 0.12488 -1.74014E-6 0.12488 0.00023 C 0.12797 -0.02529 0.13091 -0.04942 0.13988 -0.04942 C 0.14884 -0.04942 0.15193 -0.02529 0.15487 -1.74014E-6 C 0.15889 0.02808 0.16182 0.05592 0.17187 0.05592 C 0.18083 0.05592 0.18392 0.02808 0.18686 -1.74014E-6 C 0.19088 -0.02529 0.19382 -0.04942 0.20294 -0.04942 C 0.21082 -0.04942 0.21484 -0.02529 0.21793 -1.74014E-6 C 0.22086 0.02808 0.22488 0.05592 0.23385 0.05592 C 0.24281 0.05592 0.2459 0.02808 0.24992 -1.74014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65533E-7 4.57077E-6 C 0.00294 -0.02529 0.00696 -0.04942 0.01499 -0.04942 C 0.02396 -0.04942 0.02689 -0.02529 0.02999 4.57077E-6 C 0.034 0.02807 0.03694 0.05591 0.04699 0.05591 C 0.05595 0.05591 0.05889 0.02807 0.06291 4.57077E-6 C 0.06492 -0.02529 0.06893 -0.04942 0.0779 -0.04942 C 0.08594 -0.04942 0.08995 -0.02529 0.09289 4.57077E-6 C 0.09598 0.02807 0.09985 0.05591 0.10897 0.05591 C 0.11793 0.05591 0.12488 4.57077E-6 0.12488 0.00023 C 0.12782 -0.02529 0.13091 -0.04942 0.13988 -0.04942 C 0.14884 -0.04942 0.15193 -0.02529 0.15487 4.57077E-6 C 0.15889 0.02807 0.16182 0.05591 0.17187 0.05591 C 0.18084 0.05591 0.18393 0.02807 0.18686 4.57077E-6 C 0.19088 -0.02529 0.19382 -0.04942 0.20278 -0.04942 C 0.21082 -0.04942 0.21484 -0.02529 0.21778 4.57077E-6 C 0.22087 0.02807 0.22488 0.05591 0.23385 0.05591 C 0.24281 0.05591 0.24575 0.02807 0.24977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51</Words>
  <Application>Microsoft Office PowerPoint</Application>
  <PresentationFormat>Personnalisé</PresentationFormat>
  <Paragraphs>15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1_Thème Office</vt:lpstr>
      <vt:lpstr>10_Thème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175</cp:revision>
  <dcterms:created xsi:type="dcterms:W3CDTF">2020-05-12T17:47:43Z</dcterms:created>
  <dcterms:modified xsi:type="dcterms:W3CDTF">2024-04-21T20:44:58Z</dcterms:modified>
</cp:coreProperties>
</file>