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5" r:id="rId5"/>
    <p:sldId id="264" r:id="rId6"/>
    <p:sldId id="281" r:id="rId7"/>
    <p:sldId id="278" r:id="rId8"/>
    <p:sldId id="288" r:id="rId9"/>
    <p:sldId id="287" r:id="rId10"/>
    <p:sldId id="289" r:id="rId11"/>
    <p:sldId id="311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6" r:id="rId22"/>
    <p:sldId id="307" r:id="rId23"/>
    <p:sldId id="305" r:id="rId24"/>
    <p:sldId id="304" r:id="rId25"/>
    <p:sldId id="310" r:id="rId26"/>
    <p:sldId id="309" r:id="rId27"/>
    <p:sldId id="312" r:id="rId28"/>
    <p:sldId id="308" r:id="rId29"/>
    <p:sldId id="317" r:id="rId30"/>
    <p:sldId id="303" r:id="rId31"/>
    <p:sldId id="316" r:id="rId32"/>
    <p:sldId id="313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574E60-8182-9FF6-2EFC-29BE30722D0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176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5DDB50-4D49-CC61-7C3A-403F131CC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672E1F2-C235-43D2-5B45-1B72582C7B7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62068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74E80B34-4CB9-D8B8-FF6E-A90EBAFF8C4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167031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Nostalgia for the summe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Nostalgia for the sum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A166EA-7C3E-7DEE-2369-72AB483B5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D2C47EB-6C6B-8EB0-3EBA-F05B79B29A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E9DEB4EA-09DB-CFD0-9D66-AA5D482DBBD7}"/>
              </a:ext>
            </a:extLst>
          </p:cNvPr>
          <p:cNvSpPr/>
          <p:nvPr/>
        </p:nvSpPr>
        <p:spPr>
          <a:xfrm>
            <a:off x="5591944" y="2852936"/>
            <a:ext cx="3384376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176</a:t>
            </a:r>
            <a:endParaRPr lang="es-ES" sz="4400" b="1" spc="5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AEFE29-448B-380B-494B-1957B09F6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21CF54-96EB-2D5B-D651-F5A4D86F8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3A30B9-3326-5D8C-0041-DD96C96A1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9E9ABB-23F1-DE36-AD0E-7AA7E448C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06486C-B574-90C6-7EBA-5631609B2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590C98-8B90-231C-9766-DB0D0C94A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1D5363-89B6-3C2A-1494-317042184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325FF2-AC2E-A96B-C2CE-FE3C06C42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882B4E-518A-6DB4-E553-405514D8B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925443-7C27-4F46-0DF6-3AA3038F61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9ECD42-B520-295D-B361-D0122F2BB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17F7CC-63F2-8CFE-0341-BF851ECCD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78AC60-5D3A-B7C1-6B24-138F3DF9B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85135A-B4E9-C5AE-42F4-67FDC01137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6287B1-19DF-AFFB-2FDA-25D29D3CE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045CCA-91DE-1756-909B-A9661DD69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9B4C77-EFD9-CBEE-A639-189A67F7E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66373E-774C-2237-99BC-0497BBEA7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0B2F6C-BA96-9183-21F3-C2F6AAA96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1DD119-864B-5C76-98D6-04525279D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16FC18-17E6-B2B1-84F2-68633FCA4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7FFC09-57DF-771A-6FEE-93849BB0D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1DB4FB-A0F7-04DE-CDC2-C008EE75F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43AA94-5B6A-CF55-D19B-D577F7785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227C9D-A88B-FB58-2435-C2A7FCAC9C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BE40FC-30F4-83AB-73DC-B235BCEB9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0682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866C96-B08B-9865-D090-02B91E85D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FC9382-EFCC-C643-0868-316B2B7C5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3291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B634611-0E32-F528-87A5-1628D7264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2A08E14-B276-C4B5-C749-37C33C3CF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5D7D32E6-DB00-6A53-4FA0-CA9EA6A99C92}"/>
              </a:ext>
            </a:extLst>
          </p:cNvPr>
          <p:cNvSpPr/>
          <p:nvPr/>
        </p:nvSpPr>
        <p:spPr>
          <a:xfrm>
            <a:off x="695400" y="1916832"/>
            <a:ext cx="3384376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 err="1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Have</a:t>
            </a:r>
            <a:r>
              <a:rPr lang="cs-CZ" sz="36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a nice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 err="1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day</a:t>
            </a:r>
            <a:endParaRPr lang="es-ES" sz="3600" b="1" spc="5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82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18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66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524</TotalTime>
  <Words>31</Words>
  <Application>Microsoft Office PowerPoint</Application>
  <PresentationFormat>Širokoúhlá obrazovka</PresentationFormat>
  <Paragraphs>12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7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153</cp:revision>
  <dcterms:created xsi:type="dcterms:W3CDTF">2020-02-21T13:54:42Z</dcterms:created>
  <dcterms:modified xsi:type="dcterms:W3CDTF">2024-04-27T13:00:35Z</dcterms:modified>
</cp:coreProperties>
</file>