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314" r:id="rId3"/>
    <p:sldId id="315" r:id="rId4"/>
    <p:sldId id="316" r:id="rId5"/>
    <p:sldId id="317" r:id="rId6"/>
    <p:sldId id="318" r:id="rId7"/>
    <p:sldId id="319" r:id="rId8"/>
    <p:sldId id="288" r:id="rId9"/>
  </p:sldIdLst>
  <p:sldSz cx="6119813" cy="3455988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3080602030302030203" pitchFamily="66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fr-FR"/>
    </a:defPPr>
    <a:lvl1pPr marL="0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1pPr>
    <a:lvl2pPr marL="294597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2pPr>
    <a:lvl3pPr marL="589194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3pPr>
    <a:lvl4pPr marL="883791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4pPr>
    <a:lvl5pPr marL="1178387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5pPr>
    <a:lvl6pPr marL="1472984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6pPr>
    <a:lvl7pPr marL="1767581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7pPr>
    <a:lvl8pPr marL="2062178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8pPr>
    <a:lvl9pPr marL="2356775" algn="l" defTabSz="589194" rtl="0" eaLnBrk="1" latinLnBrk="0" hangingPunct="1">
      <a:defRPr sz="116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8SShLajetzgv5GeDYLNiQ==" hashData="YHZZH+lPM2ONegmudfveJhUZD0PJsvaDsE8rymHYKgvwDK/OnWv0BrufaeN5nJRmoUQfaxlMWWSdzpblkpomQg=="/>
  <p:extLst>
    <p:ext uri="{EFAFB233-063F-42B5-8137-9DF3F51BA10A}">
      <p15:sldGuideLst xmlns:p15="http://schemas.microsoft.com/office/powerpoint/2012/main">
        <p15:guide id="1" orient="horz" pos="1089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58" d="100"/>
          <a:sy n="158" d="100"/>
        </p:scale>
        <p:origin x="792" y="115"/>
      </p:cViewPr>
      <p:guideLst>
        <p:guide orient="horz" pos="1089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04DDE-8313-457D-BD17-387A80C6A40B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96913" y="1143000"/>
            <a:ext cx="54641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B3D647-8ED5-455D-8698-5DC947FADF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417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1pPr>
    <a:lvl2pPr marL="294597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2pPr>
    <a:lvl3pPr marL="589194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3pPr>
    <a:lvl4pPr marL="883791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4pPr>
    <a:lvl5pPr marL="1178387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5pPr>
    <a:lvl6pPr marL="1472984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6pPr>
    <a:lvl7pPr marL="1767581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7pPr>
    <a:lvl8pPr marL="2062178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8pPr>
    <a:lvl9pPr marL="2356775" algn="l" defTabSz="589194" rtl="0" eaLnBrk="1" latinLnBrk="0" hangingPunct="1">
      <a:defRPr sz="77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3597"/>
            <a:ext cx="5201841" cy="740798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8394"/>
            <a:ext cx="4283869" cy="88319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8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16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24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3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405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486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56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64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4" y="2220793"/>
            <a:ext cx="5201841" cy="686398"/>
          </a:xfrm>
        </p:spPr>
        <p:txBody>
          <a:bodyPr anchor="t"/>
          <a:lstStyle>
            <a:lvl1pPr algn="l">
              <a:defRPr sz="269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4" y="1464796"/>
            <a:ext cx="5201841" cy="755998"/>
          </a:xfrm>
        </p:spPr>
        <p:txBody>
          <a:bodyPr anchor="b"/>
          <a:lstStyle>
            <a:lvl1pPr marL="0" indent="0">
              <a:buNone/>
              <a:defRPr sz="1348">
                <a:solidFill>
                  <a:schemeClr val="tx1">
                    <a:tint val="75000"/>
                  </a:schemeClr>
                </a:solidFill>
              </a:defRPr>
            </a:lvl1pPr>
            <a:lvl2pPr marL="308107" indent="0">
              <a:buNone/>
              <a:defRPr sz="1213">
                <a:solidFill>
                  <a:schemeClr val="tx1">
                    <a:tint val="75000"/>
                  </a:schemeClr>
                </a:solidFill>
              </a:defRPr>
            </a:lvl2pPr>
            <a:lvl3pPr marL="616214" indent="0">
              <a:buNone/>
              <a:defRPr sz="1078">
                <a:solidFill>
                  <a:schemeClr val="tx1">
                    <a:tint val="75000"/>
                  </a:schemeClr>
                </a:solidFill>
              </a:defRPr>
            </a:lvl3pPr>
            <a:lvl4pPr marL="924321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4pPr>
            <a:lvl5pPr marL="1232429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5pPr>
            <a:lvl6pPr marL="1540536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6pPr>
            <a:lvl7pPr marL="1848643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7pPr>
            <a:lvl8pPr marL="2156750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8pPr>
            <a:lvl9pPr marL="2464857" indent="0">
              <a:buNone/>
              <a:defRPr sz="9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6398"/>
            <a:ext cx="2702918" cy="2280792"/>
          </a:xfrm>
        </p:spPr>
        <p:txBody>
          <a:bodyPr/>
          <a:lstStyle>
            <a:lvl1pPr>
              <a:defRPr sz="1887"/>
            </a:lvl1pPr>
            <a:lvl2pPr>
              <a:defRPr sz="1618"/>
            </a:lvl2pPr>
            <a:lvl3pPr>
              <a:defRPr sz="1348"/>
            </a:lvl3pPr>
            <a:lvl4pPr>
              <a:defRPr sz="1213"/>
            </a:lvl4pPr>
            <a:lvl5pPr>
              <a:defRPr sz="1213"/>
            </a:lvl5pPr>
            <a:lvl6pPr>
              <a:defRPr sz="1213"/>
            </a:lvl6pPr>
            <a:lvl7pPr>
              <a:defRPr sz="1213"/>
            </a:lvl7pPr>
            <a:lvl8pPr>
              <a:defRPr sz="1213"/>
            </a:lvl8pPr>
            <a:lvl9pPr>
              <a:defRPr sz="121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6398"/>
            <a:ext cx="2702918" cy="2280792"/>
          </a:xfrm>
        </p:spPr>
        <p:txBody>
          <a:bodyPr/>
          <a:lstStyle>
            <a:lvl1pPr>
              <a:defRPr sz="1887"/>
            </a:lvl1pPr>
            <a:lvl2pPr>
              <a:defRPr sz="1618"/>
            </a:lvl2pPr>
            <a:lvl3pPr>
              <a:defRPr sz="1348"/>
            </a:lvl3pPr>
            <a:lvl4pPr>
              <a:defRPr sz="1213"/>
            </a:lvl4pPr>
            <a:lvl5pPr>
              <a:defRPr sz="1213"/>
            </a:lvl5pPr>
            <a:lvl6pPr>
              <a:defRPr sz="1213"/>
            </a:lvl6pPr>
            <a:lvl7pPr>
              <a:defRPr sz="1213"/>
            </a:lvl7pPr>
            <a:lvl8pPr>
              <a:defRPr sz="1213"/>
            </a:lvl8pPr>
            <a:lvl9pPr>
              <a:defRPr sz="121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3598"/>
            <a:ext cx="2703981" cy="322399"/>
          </a:xfrm>
        </p:spPr>
        <p:txBody>
          <a:bodyPr anchor="b"/>
          <a:lstStyle>
            <a:lvl1pPr marL="0" indent="0">
              <a:buNone/>
              <a:defRPr sz="1618" b="1"/>
            </a:lvl1pPr>
            <a:lvl2pPr marL="308107" indent="0">
              <a:buNone/>
              <a:defRPr sz="1348" b="1"/>
            </a:lvl2pPr>
            <a:lvl3pPr marL="616214" indent="0">
              <a:buNone/>
              <a:defRPr sz="1213" b="1"/>
            </a:lvl3pPr>
            <a:lvl4pPr marL="924321" indent="0">
              <a:buNone/>
              <a:defRPr sz="1078" b="1"/>
            </a:lvl4pPr>
            <a:lvl5pPr marL="1232429" indent="0">
              <a:buNone/>
              <a:defRPr sz="1078" b="1"/>
            </a:lvl5pPr>
            <a:lvl6pPr marL="1540536" indent="0">
              <a:buNone/>
              <a:defRPr sz="1078" b="1"/>
            </a:lvl6pPr>
            <a:lvl7pPr marL="1848643" indent="0">
              <a:buNone/>
              <a:defRPr sz="1078" b="1"/>
            </a:lvl7pPr>
            <a:lvl8pPr marL="2156750" indent="0">
              <a:buNone/>
              <a:defRPr sz="1078" b="1"/>
            </a:lvl8pPr>
            <a:lvl9pPr marL="2464857" indent="0">
              <a:buNone/>
              <a:defRPr sz="107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5996"/>
            <a:ext cx="2703981" cy="1991193"/>
          </a:xfrm>
        </p:spPr>
        <p:txBody>
          <a:bodyPr/>
          <a:lstStyle>
            <a:lvl1pPr>
              <a:defRPr sz="1618"/>
            </a:lvl1pPr>
            <a:lvl2pPr>
              <a:defRPr sz="1348"/>
            </a:lvl2pPr>
            <a:lvl3pPr>
              <a:defRPr sz="1213"/>
            </a:lvl3pPr>
            <a:lvl4pPr>
              <a:defRPr sz="1078"/>
            </a:lvl4pPr>
            <a:lvl5pPr>
              <a:defRPr sz="1078"/>
            </a:lvl5pPr>
            <a:lvl6pPr>
              <a:defRPr sz="1078"/>
            </a:lvl6pPr>
            <a:lvl7pPr>
              <a:defRPr sz="1078"/>
            </a:lvl7pPr>
            <a:lvl8pPr>
              <a:defRPr sz="1078"/>
            </a:lvl8pPr>
            <a:lvl9pPr>
              <a:defRPr sz="107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3598"/>
            <a:ext cx="2705043" cy="322399"/>
          </a:xfrm>
        </p:spPr>
        <p:txBody>
          <a:bodyPr anchor="b"/>
          <a:lstStyle>
            <a:lvl1pPr marL="0" indent="0">
              <a:buNone/>
              <a:defRPr sz="1618" b="1"/>
            </a:lvl1pPr>
            <a:lvl2pPr marL="308107" indent="0">
              <a:buNone/>
              <a:defRPr sz="1348" b="1"/>
            </a:lvl2pPr>
            <a:lvl3pPr marL="616214" indent="0">
              <a:buNone/>
              <a:defRPr sz="1213" b="1"/>
            </a:lvl3pPr>
            <a:lvl4pPr marL="924321" indent="0">
              <a:buNone/>
              <a:defRPr sz="1078" b="1"/>
            </a:lvl4pPr>
            <a:lvl5pPr marL="1232429" indent="0">
              <a:buNone/>
              <a:defRPr sz="1078" b="1"/>
            </a:lvl5pPr>
            <a:lvl6pPr marL="1540536" indent="0">
              <a:buNone/>
              <a:defRPr sz="1078" b="1"/>
            </a:lvl6pPr>
            <a:lvl7pPr marL="1848643" indent="0">
              <a:buNone/>
              <a:defRPr sz="1078" b="1"/>
            </a:lvl7pPr>
            <a:lvl8pPr marL="2156750" indent="0">
              <a:buNone/>
              <a:defRPr sz="1078" b="1"/>
            </a:lvl8pPr>
            <a:lvl9pPr marL="2464857" indent="0">
              <a:buNone/>
              <a:defRPr sz="1078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5996"/>
            <a:ext cx="2705043" cy="1991193"/>
          </a:xfrm>
        </p:spPr>
        <p:txBody>
          <a:bodyPr/>
          <a:lstStyle>
            <a:lvl1pPr>
              <a:defRPr sz="1618"/>
            </a:lvl1pPr>
            <a:lvl2pPr>
              <a:defRPr sz="1348"/>
            </a:lvl2pPr>
            <a:lvl3pPr>
              <a:defRPr sz="1213"/>
            </a:lvl3pPr>
            <a:lvl4pPr>
              <a:defRPr sz="1078"/>
            </a:lvl4pPr>
            <a:lvl5pPr>
              <a:defRPr sz="1078"/>
            </a:lvl5pPr>
            <a:lvl6pPr>
              <a:defRPr sz="1078"/>
            </a:lvl6pPr>
            <a:lvl7pPr>
              <a:defRPr sz="1078"/>
            </a:lvl7pPr>
            <a:lvl8pPr>
              <a:defRPr sz="1078"/>
            </a:lvl8pPr>
            <a:lvl9pPr>
              <a:defRPr sz="107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600"/>
            <a:ext cx="2013377" cy="585599"/>
          </a:xfrm>
        </p:spPr>
        <p:txBody>
          <a:bodyPr anchor="b"/>
          <a:lstStyle>
            <a:lvl1pPr algn="l">
              <a:defRPr sz="134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599"/>
            <a:ext cx="3421145" cy="2949590"/>
          </a:xfrm>
        </p:spPr>
        <p:txBody>
          <a:bodyPr/>
          <a:lstStyle>
            <a:lvl1pPr>
              <a:defRPr sz="2157"/>
            </a:lvl1pPr>
            <a:lvl2pPr>
              <a:defRPr sz="1887"/>
            </a:lvl2pPr>
            <a:lvl3pPr>
              <a:defRPr sz="1618"/>
            </a:lvl3pPr>
            <a:lvl4pPr>
              <a:defRPr sz="1348"/>
            </a:lvl4pPr>
            <a:lvl5pPr>
              <a:defRPr sz="1348"/>
            </a:lvl5pPr>
            <a:lvl6pPr>
              <a:defRPr sz="1348"/>
            </a:lvl6pPr>
            <a:lvl7pPr>
              <a:defRPr sz="1348"/>
            </a:lvl7pPr>
            <a:lvl8pPr>
              <a:defRPr sz="1348"/>
            </a:lvl8pPr>
            <a:lvl9pPr>
              <a:defRPr sz="134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3198"/>
            <a:ext cx="2013377" cy="2363992"/>
          </a:xfrm>
        </p:spPr>
        <p:txBody>
          <a:bodyPr/>
          <a:lstStyle>
            <a:lvl1pPr marL="0" indent="0">
              <a:buNone/>
              <a:defRPr sz="944"/>
            </a:lvl1pPr>
            <a:lvl2pPr marL="308107" indent="0">
              <a:buNone/>
              <a:defRPr sz="809"/>
            </a:lvl2pPr>
            <a:lvl3pPr marL="616214" indent="0">
              <a:buNone/>
              <a:defRPr sz="674"/>
            </a:lvl3pPr>
            <a:lvl4pPr marL="924321" indent="0">
              <a:buNone/>
              <a:defRPr sz="607"/>
            </a:lvl4pPr>
            <a:lvl5pPr marL="1232429" indent="0">
              <a:buNone/>
              <a:defRPr sz="607"/>
            </a:lvl5pPr>
            <a:lvl6pPr marL="1540536" indent="0">
              <a:buNone/>
              <a:defRPr sz="607"/>
            </a:lvl6pPr>
            <a:lvl7pPr marL="1848643" indent="0">
              <a:buNone/>
              <a:defRPr sz="607"/>
            </a:lvl7pPr>
            <a:lvl8pPr marL="2156750" indent="0">
              <a:buNone/>
              <a:defRPr sz="607"/>
            </a:lvl8pPr>
            <a:lvl9pPr marL="2464857" indent="0">
              <a:buNone/>
              <a:defRPr sz="607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9192"/>
            <a:ext cx="3671888" cy="285599"/>
          </a:xfrm>
        </p:spPr>
        <p:txBody>
          <a:bodyPr anchor="b"/>
          <a:lstStyle>
            <a:lvl1pPr algn="l">
              <a:defRPr sz="134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8799"/>
            <a:ext cx="3671888" cy="2073593"/>
          </a:xfrm>
        </p:spPr>
        <p:txBody>
          <a:bodyPr/>
          <a:lstStyle>
            <a:lvl1pPr marL="0" indent="0">
              <a:buNone/>
              <a:defRPr sz="2157"/>
            </a:lvl1pPr>
            <a:lvl2pPr marL="308107" indent="0">
              <a:buNone/>
              <a:defRPr sz="1887"/>
            </a:lvl2pPr>
            <a:lvl3pPr marL="616214" indent="0">
              <a:buNone/>
              <a:defRPr sz="1618"/>
            </a:lvl3pPr>
            <a:lvl4pPr marL="924321" indent="0">
              <a:buNone/>
              <a:defRPr sz="1348"/>
            </a:lvl4pPr>
            <a:lvl5pPr marL="1232429" indent="0">
              <a:buNone/>
              <a:defRPr sz="1348"/>
            </a:lvl5pPr>
            <a:lvl6pPr marL="1540536" indent="0">
              <a:buNone/>
              <a:defRPr sz="1348"/>
            </a:lvl6pPr>
            <a:lvl7pPr marL="1848643" indent="0">
              <a:buNone/>
              <a:defRPr sz="1348"/>
            </a:lvl7pPr>
            <a:lvl8pPr marL="2156750" indent="0">
              <a:buNone/>
              <a:defRPr sz="1348"/>
            </a:lvl8pPr>
            <a:lvl9pPr marL="2464857" indent="0">
              <a:buNone/>
              <a:defRPr sz="134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704791"/>
            <a:ext cx="3671888" cy="405599"/>
          </a:xfrm>
        </p:spPr>
        <p:txBody>
          <a:bodyPr/>
          <a:lstStyle>
            <a:lvl1pPr marL="0" indent="0">
              <a:buNone/>
              <a:defRPr sz="944"/>
            </a:lvl1pPr>
            <a:lvl2pPr marL="308107" indent="0">
              <a:buNone/>
              <a:defRPr sz="809"/>
            </a:lvl2pPr>
            <a:lvl3pPr marL="616214" indent="0">
              <a:buNone/>
              <a:defRPr sz="674"/>
            </a:lvl3pPr>
            <a:lvl4pPr marL="924321" indent="0">
              <a:buNone/>
              <a:defRPr sz="607"/>
            </a:lvl4pPr>
            <a:lvl5pPr marL="1232429" indent="0">
              <a:buNone/>
              <a:defRPr sz="607"/>
            </a:lvl5pPr>
            <a:lvl6pPr marL="1540536" indent="0">
              <a:buNone/>
              <a:defRPr sz="607"/>
            </a:lvl6pPr>
            <a:lvl7pPr marL="1848643" indent="0">
              <a:buNone/>
              <a:defRPr sz="607"/>
            </a:lvl7pPr>
            <a:lvl8pPr marL="2156750" indent="0">
              <a:buNone/>
              <a:defRPr sz="607"/>
            </a:lvl8pPr>
            <a:lvl9pPr marL="2464857" indent="0">
              <a:buNone/>
              <a:defRPr sz="607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5" y="138401"/>
            <a:ext cx="1376958" cy="2948789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8401"/>
            <a:ext cx="4028877" cy="2948789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05991" y="138400"/>
            <a:ext cx="5507832" cy="5759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806398"/>
            <a:ext cx="5507832" cy="228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05992" y="3203189"/>
            <a:ext cx="1427956" cy="18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90937" y="3203189"/>
            <a:ext cx="1937941" cy="18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385867" y="3203189"/>
            <a:ext cx="1427956" cy="184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xStyles>
    <p:titleStyle>
      <a:lvl1pPr algn="ctr" defTabSz="616214" rtl="0" eaLnBrk="1" latinLnBrk="0" hangingPunct="1">
        <a:spcBef>
          <a:spcPct val="0"/>
        </a:spcBef>
        <a:buNone/>
        <a:defRPr sz="29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1081" indent="-231081" algn="l" defTabSz="616214" rtl="0" eaLnBrk="1" latinLnBrk="0" hangingPunct="1">
        <a:spcBef>
          <a:spcPct val="20000"/>
        </a:spcBef>
        <a:buFont typeface="Arial" pitchFamily="34" charset="0"/>
        <a:buChar char="•"/>
        <a:defRPr sz="2157" kern="1200">
          <a:solidFill>
            <a:schemeClr val="tx1"/>
          </a:solidFill>
          <a:latin typeface="+mn-lt"/>
          <a:ea typeface="+mn-ea"/>
          <a:cs typeface="+mn-cs"/>
        </a:defRPr>
      </a:lvl1pPr>
      <a:lvl2pPr marL="500674" indent="-192567" algn="l" defTabSz="616214" rtl="0" eaLnBrk="1" latinLnBrk="0" hangingPunct="1">
        <a:spcBef>
          <a:spcPct val="20000"/>
        </a:spcBef>
        <a:buFont typeface="Arial" pitchFamily="34" charset="0"/>
        <a:buChar char="–"/>
        <a:defRPr sz="1887" kern="1200">
          <a:solidFill>
            <a:schemeClr val="tx1"/>
          </a:solidFill>
          <a:latin typeface="+mn-lt"/>
          <a:ea typeface="+mn-ea"/>
          <a:cs typeface="+mn-cs"/>
        </a:defRPr>
      </a:lvl2pPr>
      <a:lvl3pPr marL="770268" indent="-154054" algn="l" defTabSz="616214" rtl="0" eaLnBrk="1" latinLnBrk="0" hangingPunct="1">
        <a:spcBef>
          <a:spcPct val="20000"/>
        </a:spcBef>
        <a:buFont typeface="Arial" pitchFamily="34" charset="0"/>
        <a:buChar char="•"/>
        <a:defRPr sz="1618" kern="1200">
          <a:solidFill>
            <a:schemeClr val="tx1"/>
          </a:solidFill>
          <a:latin typeface="+mn-lt"/>
          <a:ea typeface="+mn-ea"/>
          <a:cs typeface="+mn-cs"/>
        </a:defRPr>
      </a:lvl3pPr>
      <a:lvl4pPr marL="1078375" indent="-154054" algn="l" defTabSz="616214" rtl="0" eaLnBrk="1" latinLnBrk="0" hangingPunct="1">
        <a:spcBef>
          <a:spcPct val="20000"/>
        </a:spcBef>
        <a:buFont typeface="Arial" pitchFamily="34" charset="0"/>
        <a:buChar char="–"/>
        <a:defRPr sz="1348" kern="1200">
          <a:solidFill>
            <a:schemeClr val="tx1"/>
          </a:solidFill>
          <a:latin typeface="+mn-lt"/>
          <a:ea typeface="+mn-ea"/>
          <a:cs typeface="+mn-cs"/>
        </a:defRPr>
      </a:lvl4pPr>
      <a:lvl5pPr marL="1386482" indent="-154054" algn="l" defTabSz="616214" rtl="0" eaLnBrk="1" latinLnBrk="0" hangingPunct="1">
        <a:spcBef>
          <a:spcPct val="20000"/>
        </a:spcBef>
        <a:buFont typeface="Arial" pitchFamily="34" charset="0"/>
        <a:buChar char="»"/>
        <a:defRPr sz="1348" kern="1200">
          <a:solidFill>
            <a:schemeClr val="tx1"/>
          </a:solidFill>
          <a:latin typeface="+mn-lt"/>
          <a:ea typeface="+mn-ea"/>
          <a:cs typeface="+mn-cs"/>
        </a:defRPr>
      </a:lvl5pPr>
      <a:lvl6pPr marL="1694589" indent="-154054" algn="l" defTabSz="616214" rtl="0" eaLnBrk="1" latinLnBrk="0" hangingPunct="1">
        <a:spcBef>
          <a:spcPct val="20000"/>
        </a:spcBef>
        <a:buFont typeface="Arial" pitchFamily="34" charset="0"/>
        <a:buChar char="•"/>
        <a:defRPr sz="1348" kern="1200">
          <a:solidFill>
            <a:schemeClr val="tx1"/>
          </a:solidFill>
          <a:latin typeface="+mn-lt"/>
          <a:ea typeface="+mn-ea"/>
          <a:cs typeface="+mn-cs"/>
        </a:defRPr>
      </a:lvl6pPr>
      <a:lvl7pPr marL="2002696" indent="-154054" algn="l" defTabSz="616214" rtl="0" eaLnBrk="1" latinLnBrk="0" hangingPunct="1">
        <a:spcBef>
          <a:spcPct val="20000"/>
        </a:spcBef>
        <a:buFont typeface="Arial" pitchFamily="34" charset="0"/>
        <a:buChar char="•"/>
        <a:defRPr sz="1348" kern="1200">
          <a:solidFill>
            <a:schemeClr val="tx1"/>
          </a:solidFill>
          <a:latin typeface="+mn-lt"/>
          <a:ea typeface="+mn-ea"/>
          <a:cs typeface="+mn-cs"/>
        </a:defRPr>
      </a:lvl7pPr>
      <a:lvl8pPr marL="2310803" indent="-154054" algn="l" defTabSz="616214" rtl="0" eaLnBrk="1" latinLnBrk="0" hangingPunct="1">
        <a:spcBef>
          <a:spcPct val="20000"/>
        </a:spcBef>
        <a:buFont typeface="Arial" pitchFamily="34" charset="0"/>
        <a:buChar char="•"/>
        <a:defRPr sz="1348" kern="1200">
          <a:solidFill>
            <a:schemeClr val="tx1"/>
          </a:solidFill>
          <a:latin typeface="+mn-lt"/>
          <a:ea typeface="+mn-ea"/>
          <a:cs typeface="+mn-cs"/>
        </a:defRPr>
      </a:lvl8pPr>
      <a:lvl9pPr marL="2618910" indent="-154054" algn="l" defTabSz="616214" rtl="0" eaLnBrk="1" latinLnBrk="0" hangingPunct="1">
        <a:spcBef>
          <a:spcPct val="20000"/>
        </a:spcBef>
        <a:buFont typeface="Arial" pitchFamily="34" charset="0"/>
        <a:buChar char="•"/>
        <a:defRPr sz="134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1pPr>
      <a:lvl2pPr marL="308107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2pPr>
      <a:lvl3pPr marL="616214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3pPr>
      <a:lvl4pPr marL="924321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4pPr>
      <a:lvl5pPr marL="1232429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5pPr>
      <a:lvl6pPr marL="1540536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6pPr>
      <a:lvl7pPr marL="1848643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7pPr>
      <a:lvl8pPr marL="2156750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8pPr>
      <a:lvl9pPr marL="2464857" algn="l" defTabSz="616214" rtl="0" eaLnBrk="1" latinLnBrk="0" hangingPunct="1">
        <a:defRPr sz="12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78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2952000"/>
            <a:ext cx="1800000" cy="507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Par Lina </a:t>
            </a:r>
            <a:r>
              <a:rPr lang="fr-FR" sz="1348" dirty="0" err="1">
                <a:solidFill>
                  <a:srgbClr val="FFFF00"/>
                </a:solidFill>
                <a:latin typeface="Andy" pitchFamily="66" charset="0"/>
              </a:rPr>
              <a:t>Margy</a:t>
            </a:r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- 1945</a:t>
            </a:r>
          </a:p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720000" y="1"/>
            <a:ext cx="4680000" cy="1620000"/>
          </a:xfrm>
          <a:prstGeom prst="rect">
            <a:avLst/>
          </a:prstGeom>
          <a:noFill/>
        </p:spPr>
        <p:txBody>
          <a:bodyPr wrap="none" lIns="61621" tIns="30810" rIns="61621" bIns="30810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639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Le retour des cigognes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Le retour des cigognes.wav"/>
          </p:stSnd>
        </p:sndAc>
      </p:transition>
    </mc:Choice>
    <mc:Fallback xmlns="">
      <p:transition advClick="0" advTm="11000">
        <p:sndAc>
          <p:stSnd>
            <p:snd r:embed="rId4" name="Le retour des cigo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200"/>
                            </p:stCondLst>
                            <p:childTnLst>
                              <p:par>
                                <p:cTn id="1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43B5E1E6-4520-43A1-9B08-5A96E611F7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86FC1DC-DA9C-4D76-A314-8C5504AD659F}"/>
              </a:ext>
            </a:extLst>
          </p:cNvPr>
          <p:cNvSpPr txBox="1"/>
          <p:nvPr/>
        </p:nvSpPr>
        <p:spPr>
          <a:xfrm>
            <a:off x="0" y="2952000"/>
            <a:ext cx="1800000" cy="507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Par Lina </a:t>
            </a:r>
            <a:r>
              <a:rPr lang="fr-FR" sz="1348" dirty="0" err="1">
                <a:solidFill>
                  <a:srgbClr val="FFFF00"/>
                </a:solidFill>
                <a:latin typeface="Andy" pitchFamily="66" charset="0"/>
              </a:rPr>
              <a:t>Margy</a:t>
            </a:r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- 1945</a:t>
            </a:r>
          </a:p>
          <a:p>
            <a:pPr algn="ctr"/>
            <a:r>
              <a:rPr lang="fr-FR" sz="1348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4F414D4-9439-41FA-836E-E847E160D338}"/>
              </a:ext>
            </a:extLst>
          </p:cNvPr>
          <p:cNvSpPr/>
          <p:nvPr/>
        </p:nvSpPr>
        <p:spPr>
          <a:xfrm>
            <a:off x="720000" y="1"/>
            <a:ext cx="4680000" cy="1620000"/>
          </a:xfrm>
          <a:prstGeom prst="rect">
            <a:avLst/>
          </a:prstGeom>
          <a:noFill/>
        </p:spPr>
        <p:txBody>
          <a:bodyPr wrap="none" lIns="61621" tIns="30810" rIns="61621" bIns="30810" numCol="1">
            <a:prstTxWarp prst="textDeflateBottom">
              <a:avLst>
                <a:gd name="adj" fmla="val 50456"/>
              </a:avLst>
            </a:prstTxWarp>
            <a:spAutoFit/>
          </a:bodyPr>
          <a:lstStyle/>
          <a:p>
            <a:pPr algn="ctr"/>
            <a:r>
              <a:rPr lang="fr-FR" sz="3639" b="1" dirty="0">
                <a:ln w="381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dy" panose="03080602030302030203" pitchFamily="66" charset="0"/>
              </a:rPr>
              <a:t>Le retour des cigognes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6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72000" y="0"/>
            <a:ext cx="1892489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C'est la chanson que l'on entend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Quand le printemps sourit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Dans le pays d'Alsace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Aux mille villages fleuris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Chanson joyeuse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Qui renaît au cœur des amoureux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Quand les cigognes familières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Tournoient dans les cieux </a:t>
            </a:r>
          </a:p>
        </p:txBody>
      </p:sp>
    </p:spTree>
    <p:extLst>
      <p:ext uri="{BB962C8B-B14F-4D97-AF65-F5344CB8AC3E}">
        <p14:creationId xmlns:p14="http://schemas.microsoft.com/office/powerpoint/2010/main" val="357521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6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1892489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C'est la chanson que l'on entend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Quand le printemps sourit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Dans le pays d'Alsace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Aux mille villages fleuris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Chanson joyeuse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Qui renaît au cœur des amoureux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Quand les cigognes familières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Tournoient dans les cieux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7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2000" y="0"/>
            <a:ext cx="1883808" cy="1399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des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Egayant de leurs ailes blanches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</p:spTree>
    <p:extLst>
      <p:ext uri="{BB962C8B-B14F-4D97-AF65-F5344CB8AC3E}">
        <p14:creationId xmlns:p14="http://schemas.microsoft.com/office/powerpoint/2010/main" val="259734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1"/>
            <a:ext cx="1892489" cy="1399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des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Egayant de leurs ailes blanches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2000" y="1"/>
            <a:ext cx="2897894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latin typeface="Andy" panose="03080602030302030203" pitchFamily="66" charset="0"/>
              </a:rPr>
              <a:t>Combien de filles et de garçons</a:t>
            </a:r>
          </a:p>
          <a:p>
            <a:r>
              <a:rPr lang="fr-FR" sz="944" dirty="0">
                <a:latin typeface="Andy" panose="03080602030302030203" pitchFamily="66" charset="0"/>
              </a:rPr>
              <a:t>Un soir se sont promis</a:t>
            </a:r>
          </a:p>
          <a:p>
            <a:r>
              <a:rPr lang="fr-FR" sz="944" dirty="0">
                <a:latin typeface="Andy" panose="03080602030302030203" pitchFamily="66" charset="0"/>
              </a:rPr>
              <a:t>De s'épouser</a:t>
            </a:r>
          </a:p>
          <a:p>
            <a:r>
              <a:rPr lang="fr-FR" sz="944" dirty="0">
                <a:latin typeface="Andy" panose="03080602030302030203" pitchFamily="66" charset="0"/>
              </a:rPr>
              <a:t>Quand les cigognes referaient leurs nids ?</a:t>
            </a:r>
          </a:p>
          <a:p>
            <a:r>
              <a:rPr lang="fr-FR" sz="944" dirty="0">
                <a:latin typeface="Andy" panose="03080602030302030203" pitchFamily="66" charset="0"/>
              </a:rPr>
              <a:t>Et quel beau jour</a:t>
            </a:r>
          </a:p>
          <a:p>
            <a:r>
              <a:rPr lang="fr-FR" sz="944" dirty="0">
                <a:latin typeface="Andy" panose="03080602030302030203" pitchFamily="66" charset="0"/>
              </a:rPr>
              <a:t>Quand apparaît au seuil d'un matin clair</a:t>
            </a:r>
          </a:p>
          <a:p>
            <a:r>
              <a:rPr lang="fr-FR" sz="944" dirty="0">
                <a:latin typeface="Andy" panose="03080602030302030203" pitchFamily="66" charset="0"/>
              </a:rPr>
              <a:t>Le vol joyeux de leur bonheur</a:t>
            </a:r>
          </a:p>
          <a:p>
            <a:r>
              <a:rPr lang="fr-FR" sz="944" dirty="0">
                <a:latin typeface="Andy" panose="03080602030302030203" pitchFamily="66" charset="0"/>
              </a:rPr>
              <a:t>Entre les sapins verts !</a:t>
            </a:r>
          </a:p>
        </p:txBody>
      </p:sp>
    </p:spTree>
    <p:extLst>
      <p:ext uri="{BB962C8B-B14F-4D97-AF65-F5344CB8AC3E}">
        <p14:creationId xmlns:p14="http://schemas.microsoft.com/office/powerpoint/2010/main" val="246855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1"/>
            <a:ext cx="1989366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latin typeface="Andy" panose="03080602030302030203" pitchFamily="66" charset="0"/>
              </a:rPr>
              <a:t>Combien de filles et de garçons</a:t>
            </a:r>
          </a:p>
          <a:p>
            <a:r>
              <a:rPr lang="fr-FR" sz="944" dirty="0">
                <a:latin typeface="Andy" panose="03080602030302030203" pitchFamily="66" charset="0"/>
              </a:rPr>
              <a:t>Un soir se sont promis</a:t>
            </a:r>
          </a:p>
          <a:p>
            <a:r>
              <a:rPr lang="fr-FR" sz="944" dirty="0">
                <a:latin typeface="Andy" panose="03080602030302030203" pitchFamily="66" charset="0"/>
              </a:rPr>
              <a:t>De s'épouser</a:t>
            </a:r>
          </a:p>
          <a:p>
            <a:r>
              <a:rPr lang="fr-FR" sz="944" dirty="0">
                <a:latin typeface="Andy" panose="03080602030302030203" pitchFamily="66" charset="0"/>
              </a:rPr>
              <a:t>Quand les cigognes referaient leurs nids ?</a:t>
            </a:r>
          </a:p>
          <a:p>
            <a:r>
              <a:rPr lang="fr-FR" sz="944" dirty="0">
                <a:latin typeface="Andy" panose="03080602030302030203" pitchFamily="66" charset="0"/>
              </a:rPr>
              <a:t>Et quel beau jour</a:t>
            </a:r>
          </a:p>
          <a:p>
            <a:r>
              <a:rPr lang="fr-FR" sz="944" dirty="0">
                <a:latin typeface="Andy" panose="03080602030302030203" pitchFamily="66" charset="0"/>
              </a:rPr>
              <a:t>Quand apparaît au seuil d'un matin clair</a:t>
            </a:r>
          </a:p>
          <a:p>
            <a:r>
              <a:rPr lang="fr-FR" sz="944" dirty="0">
                <a:latin typeface="Andy" panose="03080602030302030203" pitchFamily="66" charset="0"/>
              </a:rPr>
              <a:t>Le vol joyeux de leur bonheur</a:t>
            </a:r>
          </a:p>
          <a:p>
            <a:r>
              <a:rPr lang="fr-FR" sz="944" dirty="0">
                <a:latin typeface="Andy" panose="03080602030302030203" pitchFamily="66" charset="0"/>
              </a:rPr>
              <a:t>Entre les sapins verts 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72000" y="1"/>
            <a:ext cx="1883808" cy="1399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des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Egayant de leurs ailes blanches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</p:spTree>
    <p:extLst>
      <p:ext uri="{BB962C8B-B14F-4D97-AF65-F5344CB8AC3E}">
        <p14:creationId xmlns:p14="http://schemas.microsoft.com/office/powerpoint/2010/main" val="294022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1"/>
            <a:ext cx="1883808" cy="139999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des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Egayant de leurs ailes blanches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30377" cy="345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578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57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2000" y="1"/>
            <a:ext cx="1989366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grands oiseaux nous quitteront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Pour d'autres rendez-vous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Mais au printemps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Ils reviendront dans le ciel de chez nous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Ce ciel d'Alsace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Ce vrai symbole de la liberté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Et sous lequel on est heureux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 se mettre à chanter</a:t>
            </a:r>
          </a:p>
        </p:txBody>
      </p:sp>
    </p:spTree>
    <p:extLst>
      <p:ext uri="{BB962C8B-B14F-4D97-AF65-F5344CB8AC3E}">
        <p14:creationId xmlns:p14="http://schemas.microsoft.com/office/powerpoint/2010/main" val="239244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1"/>
            <a:ext cx="1989366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grands oiseaux nous quitteront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Pour d'autres rendez-vous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Mais au printemps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Ils reviendront dans le ciel de chez nous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Ce ciel d'Alsace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Ce vrai symbole de la liberté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Et sous lequel on est heureux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 se mettre à chanter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"/>
            <a:ext cx="6120000" cy="3457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BA683BD-3F75-4E09-90C1-7002AA2C0346}"/>
              </a:ext>
            </a:extLst>
          </p:cNvPr>
          <p:cNvSpPr txBox="1"/>
          <p:nvPr/>
        </p:nvSpPr>
        <p:spPr>
          <a:xfrm>
            <a:off x="72000" y="1"/>
            <a:ext cx="1989366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et les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</p:spTree>
    <p:extLst>
      <p:ext uri="{BB962C8B-B14F-4D97-AF65-F5344CB8AC3E}">
        <p14:creationId xmlns:p14="http://schemas.microsoft.com/office/powerpoint/2010/main" val="360993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D65D249C-F4EF-4983-AA68-BF815DB29E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120000" cy="34578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0D2C0866-8ACB-44D6-8067-278ED78E0932}"/>
              </a:ext>
            </a:extLst>
          </p:cNvPr>
          <p:cNvSpPr txBox="1"/>
          <p:nvPr/>
        </p:nvSpPr>
        <p:spPr>
          <a:xfrm>
            <a:off x="72000" y="1"/>
            <a:ext cx="1883808" cy="125470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Sur les clochers et les alentours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toits qui penchent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Des vieux faubourgs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Les cigognes sont de retour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Avec le soleil des beaux jours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Amis, chantons la ritournelle</a:t>
            </a:r>
          </a:p>
          <a:p>
            <a:r>
              <a:rPr lang="fr-FR" sz="944" dirty="0">
                <a:solidFill>
                  <a:srgbClr val="FFFF00"/>
                </a:solidFill>
                <a:latin typeface="Andy" panose="03080602030302030203" pitchFamily="66" charset="0"/>
              </a:rPr>
              <a:t>La vie est belle, chantons l'amour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0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40000"/>
            <a:ext cx="1800000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10000" y="-353650"/>
            <a:ext cx="270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4027</TotalTime>
  <Words>522</Words>
  <Application>Microsoft Office PowerPoint</Application>
  <PresentationFormat>Personnalisé</PresentationFormat>
  <Paragraphs>109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Algerian</vt:lpstr>
      <vt:lpstr>Andy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347</cp:revision>
  <dcterms:created xsi:type="dcterms:W3CDTF">2013-01-07T10:11:42Z</dcterms:created>
  <dcterms:modified xsi:type="dcterms:W3CDTF">2024-04-25T05:56:56Z</dcterms:modified>
</cp:coreProperties>
</file>