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75" r:id="rId4"/>
    <p:sldId id="276" r:id="rId5"/>
    <p:sldId id="274" r:id="rId6"/>
    <p:sldId id="273" r:id="rId7"/>
    <p:sldId id="266" r:id="rId8"/>
    <p:sldId id="271" r:id="rId9"/>
    <p:sldId id="272" r:id="rId10"/>
    <p:sldId id="269" r:id="rId11"/>
    <p:sldId id="270" r:id="rId12"/>
    <p:sldId id="268" r:id="rId13"/>
    <p:sldId id="267" r:id="rId14"/>
    <p:sldId id="265" r:id="rId15"/>
    <p:sldId id="264" r:id="rId16"/>
    <p:sldId id="263" r:id="rId17"/>
    <p:sldId id="261" r:id="rId18"/>
    <p:sldId id="262" r:id="rId19"/>
    <p:sldId id="260" r:id="rId20"/>
    <p:sldId id="257" r:id="rId21"/>
    <p:sldId id="258" r:id="rId22"/>
    <p:sldId id="259" r:id="rId23"/>
    <p:sldId id="277" r:id="rId24"/>
    <p:sldId id="278" r:id="rId25"/>
    <p:sldId id="279" r:id="rId26"/>
    <p:sldId id="280" r:id="rId27"/>
    <p:sldId id="281" r:id="rId28"/>
    <p:sldId id="282" r:id="rId29"/>
    <p:sldId id="283"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3" autoAdjust="0"/>
    <p:restoredTop sz="94660"/>
  </p:normalViewPr>
  <p:slideViewPr>
    <p:cSldViewPr snapToGrid="0">
      <p:cViewPr varScale="1">
        <p:scale>
          <a:sx n="73" d="100"/>
          <a:sy n="73" d="100"/>
        </p:scale>
        <p:origin x="72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D0C86CD-9D4E-4D63-E265-9FF4C487220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AF15717-01F3-F59D-4BC8-9FEFC274B68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3F39473-2E04-D0A4-CFFA-D268FC6596C9}"/>
              </a:ext>
            </a:extLst>
          </p:cNvPr>
          <p:cNvSpPr>
            <a:spLocks noGrp="1"/>
          </p:cNvSpPr>
          <p:nvPr>
            <p:ph type="dt" sz="half" idx="10"/>
          </p:nvPr>
        </p:nvSpPr>
        <p:spPr/>
        <p:txBody>
          <a:bodyPr/>
          <a:lstStyle/>
          <a:p>
            <a:fld id="{A4975426-1D4A-4AF1-90A2-F1052CA90E98}" type="datetimeFigureOut">
              <a:rPr lang="fr-FR" smtClean="0"/>
              <a:t>21/04/2024</a:t>
            </a:fld>
            <a:endParaRPr lang="fr-FR"/>
          </a:p>
        </p:txBody>
      </p:sp>
      <p:sp>
        <p:nvSpPr>
          <p:cNvPr id="5" name="Espace réservé du pied de page 4">
            <a:extLst>
              <a:ext uri="{FF2B5EF4-FFF2-40B4-BE49-F238E27FC236}">
                <a16:creationId xmlns:a16="http://schemas.microsoft.com/office/drawing/2014/main" id="{B4F17319-D488-3A71-C34B-E35DBC2F52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13B5E73-E26B-DF5F-6115-ED236AE2B5F5}"/>
              </a:ext>
            </a:extLst>
          </p:cNvPr>
          <p:cNvSpPr>
            <a:spLocks noGrp="1"/>
          </p:cNvSpPr>
          <p:nvPr>
            <p:ph type="sldNum" sz="quarter" idx="12"/>
          </p:nvPr>
        </p:nvSpPr>
        <p:spPr/>
        <p:txBody>
          <a:bodyPr/>
          <a:lstStyle/>
          <a:p>
            <a:fld id="{B5B33321-52D3-472F-BDED-9FC1A68D969C}" type="slidenum">
              <a:rPr lang="fr-FR" smtClean="0"/>
              <a:t>‹N°›</a:t>
            </a:fld>
            <a:endParaRPr lang="fr-FR"/>
          </a:p>
        </p:txBody>
      </p:sp>
    </p:spTree>
    <p:extLst>
      <p:ext uri="{BB962C8B-B14F-4D97-AF65-F5344CB8AC3E}">
        <p14:creationId xmlns:p14="http://schemas.microsoft.com/office/powerpoint/2010/main" val="96146433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FFC555-C38E-EDDF-97D1-FEEC5A83D34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E34A917-7C2E-D9E8-0461-41B32DC9C54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68C6FE7-CC34-3C6F-76C3-ABED80CEE997}"/>
              </a:ext>
            </a:extLst>
          </p:cNvPr>
          <p:cNvSpPr>
            <a:spLocks noGrp="1"/>
          </p:cNvSpPr>
          <p:nvPr>
            <p:ph type="dt" sz="half" idx="10"/>
          </p:nvPr>
        </p:nvSpPr>
        <p:spPr/>
        <p:txBody>
          <a:bodyPr/>
          <a:lstStyle/>
          <a:p>
            <a:fld id="{A4975426-1D4A-4AF1-90A2-F1052CA90E98}" type="datetimeFigureOut">
              <a:rPr lang="fr-FR" smtClean="0"/>
              <a:t>21/04/2024</a:t>
            </a:fld>
            <a:endParaRPr lang="fr-FR"/>
          </a:p>
        </p:txBody>
      </p:sp>
      <p:sp>
        <p:nvSpPr>
          <p:cNvPr id="5" name="Espace réservé du pied de page 4">
            <a:extLst>
              <a:ext uri="{FF2B5EF4-FFF2-40B4-BE49-F238E27FC236}">
                <a16:creationId xmlns:a16="http://schemas.microsoft.com/office/drawing/2014/main" id="{9FDBEE11-DCE6-F7A3-BF73-F8B3632302F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1E3BA0D-4BCC-796C-EC3B-8D7B0031B0F5}"/>
              </a:ext>
            </a:extLst>
          </p:cNvPr>
          <p:cNvSpPr>
            <a:spLocks noGrp="1"/>
          </p:cNvSpPr>
          <p:nvPr>
            <p:ph type="sldNum" sz="quarter" idx="12"/>
          </p:nvPr>
        </p:nvSpPr>
        <p:spPr/>
        <p:txBody>
          <a:bodyPr/>
          <a:lstStyle/>
          <a:p>
            <a:fld id="{B5B33321-52D3-472F-BDED-9FC1A68D969C}" type="slidenum">
              <a:rPr lang="fr-FR" smtClean="0"/>
              <a:t>‹N°›</a:t>
            </a:fld>
            <a:endParaRPr lang="fr-FR"/>
          </a:p>
        </p:txBody>
      </p:sp>
    </p:spTree>
    <p:extLst>
      <p:ext uri="{BB962C8B-B14F-4D97-AF65-F5344CB8AC3E}">
        <p14:creationId xmlns:p14="http://schemas.microsoft.com/office/powerpoint/2010/main" val="343728084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161487-944E-DE89-DD29-8A62898C12A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95786E7-D792-0ED9-9222-09D6D524088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200DD5D-B2EF-F276-FB9F-8D824ADE9C4D}"/>
              </a:ext>
            </a:extLst>
          </p:cNvPr>
          <p:cNvSpPr>
            <a:spLocks noGrp="1"/>
          </p:cNvSpPr>
          <p:nvPr>
            <p:ph type="dt" sz="half" idx="10"/>
          </p:nvPr>
        </p:nvSpPr>
        <p:spPr/>
        <p:txBody>
          <a:bodyPr/>
          <a:lstStyle/>
          <a:p>
            <a:fld id="{A4975426-1D4A-4AF1-90A2-F1052CA90E98}" type="datetimeFigureOut">
              <a:rPr lang="fr-FR" smtClean="0"/>
              <a:t>21/04/2024</a:t>
            </a:fld>
            <a:endParaRPr lang="fr-FR"/>
          </a:p>
        </p:txBody>
      </p:sp>
      <p:sp>
        <p:nvSpPr>
          <p:cNvPr id="5" name="Espace réservé du pied de page 4">
            <a:extLst>
              <a:ext uri="{FF2B5EF4-FFF2-40B4-BE49-F238E27FC236}">
                <a16:creationId xmlns:a16="http://schemas.microsoft.com/office/drawing/2014/main" id="{E1A2FEA3-AEAB-58ED-8590-FEF1AD4DB46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E9EAF72-1F65-B4BA-C7FD-F61E63376315}"/>
              </a:ext>
            </a:extLst>
          </p:cNvPr>
          <p:cNvSpPr>
            <a:spLocks noGrp="1"/>
          </p:cNvSpPr>
          <p:nvPr>
            <p:ph type="sldNum" sz="quarter" idx="12"/>
          </p:nvPr>
        </p:nvSpPr>
        <p:spPr/>
        <p:txBody>
          <a:bodyPr/>
          <a:lstStyle/>
          <a:p>
            <a:fld id="{B5B33321-52D3-472F-BDED-9FC1A68D969C}" type="slidenum">
              <a:rPr lang="fr-FR" smtClean="0"/>
              <a:t>‹N°›</a:t>
            </a:fld>
            <a:endParaRPr lang="fr-FR"/>
          </a:p>
        </p:txBody>
      </p:sp>
    </p:spTree>
    <p:extLst>
      <p:ext uri="{BB962C8B-B14F-4D97-AF65-F5344CB8AC3E}">
        <p14:creationId xmlns:p14="http://schemas.microsoft.com/office/powerpoint/2010/main" val="53326059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9A9BCFD-04E0-CF64-83CA-E25572D9FC4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068DAC0-D06C-3A70-B8EC-2AF807181C0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1FC11A5-BC57-2858-5A5E-0F5B3707D84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57808A0-B9BB-574D-8E23-4BEB742790CE}"/>
              </a:ext>
            </a:extLst>
          </p:cNvPr>
          <p:cNvSpPr>
            <a:spLocks noGrp="1"/>
          </p:cNvSpPr>
          <p:nvPr>
            <p:ph type="dt" sz="half" idx="10"/>
          </p:nvPr>
        </p:nvSpPr>
        <p:spPr/>
        <p:txBody>
          <a:bodyPr/>
          <a:lstStyle/>
          <a:p>
            <a:fld id="{A4975426-1D4A-4AF1-90A2-F1052CA90E98}" type="datetimeFigureOut">
              <a:rPr lang="fr-FR" smtClean="0"/>
              <a:t>21/04/2024</a:t>
            </a:fld>
            <a:endParaRPr lang="fr-FR"/>
          </a:p>
        </p:txBody>
      </p:sp>
      <p:sp>
        <p:nvSpPr>
          <p:cNvPr id="6" name="Espace réservé du pied de page 5">
            <a:extLst>
              <a:ext uri="{FF2B5EF4-FFF2-40B4-BE49-F238E27FC236}">
                <a16:creationId xmlns:a16="http://schemas.microsoft.com/office/drawing/2014/main" id="{34BAB9D8-FF30-CE30-1D70-E451E9F887E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D4A0E92-80BC-6596-08C9-58E91651ED7F}"/>
              </a:ext>
            </a:extLst>
          </p:cNvPr>
          <p:cNvSpPr>
            <a:spLocks noGrp="1"/>
          </p:cNvSpPr>
          <p:nvPr>
            <p:ph type="sldNum" sz="quarter" idx="12"/>
          </p:nvPr>
        </p:nvSpPr>
        <p:spPr/>
        <p:txBody>
          <a:bodyPr/>
          <a:lstStyle/>
          <a:p>
            <a:fld id="{B5B33321-52D3-472F-BDED-9FC1A68D969C}" type="slidenum">
              <a:rPr lang="fr-FR" smtClean="0"/>
              <a:t>‹N°›</a:t>
            </a:fld>
            <a:endParaRPr lang="fr-FR"/>
          </a:p>
        </p:txBody>
      </p:sp>
    </p:spTree>
    <p:extLst>
      <p:ext uri="{BB962C8B-B14F-4D97-AF65-F5344CB8AC3E}">
        <p14:creationId xmlns:p14="http://schemas.microsoft.com/office/powerpoint/2010/main" val="377574014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27F251-01FD-5183-0516-C5E66F42F80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F31A9D5-06A2-203F-A8BD-0A44887040B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24D841D-038F-F150-04C7-64306E9721C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287E4D7-0088-2683-48A1-B4D5D38414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3DEC8B4-E8AA-4135-16C9-AF890ECF97C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CE0FD69-FE69-DA6D-22E0-216806D02166}"/>
              </a:ext>
            </a:extLst>
          </p:cNvPr>
          <p:cNvSpPr>
            <a:spLocks noGrp="1"/>
          </p:cNvSpPr>
          <p:nvPr>
            <p:ph type="dt" sz="half" idx="10"/>
          </p:nvPr>
        </p:nvSpPr>
        <p:spPr/>
        <p:txBody>
          <a:bodyPr/>
          <a:lstStyle/>
          <a:p>
            <a:fld id="{A4975426-1D4A-4AF1-90A2-F1052CA90E98}" type="datetimeFigureOut">
              <a:rPr lang="fr-FR" smtClean="0"/>
              <a:t>21/04/2024</a:t>
            </a:fld>
            <a:endParaRPr lang="fr-FR"/>
          </a:p>
        </p:txBody>
      </p:sp>
      <p:sp>
        <p:nvSpPr>
          <p:cNvPr id="8" name="Espace réservé du pied de page 7">
            <a:extLst>
              <a:ext uri="{FF2B5EF4-FFF2-40B4-BE49-F238E27FC236}">
                <a16:creationId xmlns:a16="http://schemas.microsoft.com/office/drawing/2014/main" id="{33CF6C8B-70D2-39C8-E09F-6B3DE919FE8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08FBC2F-E98B-9B88-CB86-309BCED8944A}"/>
              </a:ext>
            </a:extLst>
          </p:cNvPr>
          <p:cNvSpPr>
            <a:spLocks noGrp="1"/>
          </p:cNvSpPr>
          <p:nvPr>
            <p:ph type="sldNum" sz="quarter" idx="12"/>
          </p:nvPr>
        </p:nvSpPr>
        <p:spPr/>
        <p:txBody>
          <a:bodyPr/>
          <a:lstStyle/>
          <a:p>
            <a:fld id="{B5B33321-52D3-472F-BDED-9FC1A68D969C}" type="slidenum">
              <a:rPr lang="fr-FR" smtClean="0"/>
              <a:t>‹N°›</a:t>
            </a:fld>
            <a:endParaRPr lang="fr-FR"/>
          </a:p>
        </p:txBody>
      </p:sp>
    </p:spTree>
    <p:extLst>
      <p:ext uri="{BB962C8B-B14F-4D97-AF65-F5344CB8AC3E}">
        <p14:creationId xmlns:p14="http://schemas.microsoft.com/office/powerpoint/2010/main" val="86172737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5D9977-3B46-31F3-8726-BEA5B1B9063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0633372-A063-8FD0-9F46-E0E8163DD35F}"/>
              </a:ext>
            </a:extLst>
          </p:cNvPr>
          <p:cNvSpPr>
            <a:spLocks noGrp="1"/>
          </p:cNvSpPr>
          <p:nvPr>
            <p:ph type="dt" sz="half" idx="10"/>
          </p:nvPr>
        </p:nvSpPr>
        <p:spPr/>
        <p:txBody>
          <a:bodyPr/>
          <a:lstStyle/>
          <a:p>
            <a:fld id="{A4975426-1D4A-4AF1-90A2-F1052CA90E98}" type="datetimeFigureOut">
              <a:rPr lang="fr-FR" smtClean="0"/>
              <a:t>21/04/2024</a:t>
            </a:fld>
            <a:endParaRPr lang="fr-FR"/>
          </a:p>
        </p:txBody>
      </p:sp>
      <p:sp>
        <p:nvSpPr>
          <p:cNvPr id="4" name="Espace réservé du pied de page 3">
            <a:extLst>
              <a:ext uri="{FF2B5EF4-FFF2-40B4-BE49-F238E27FC236}">
                <a16:creationId xmlns:a16="http://schemas.microsoft.com/office/drawing/2014/main" id="{08F159D2-C2F1-A457-0E8C-12A7A0392887}"/>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78F6492-81AB-A890-B389-04A8FEB4D625}"/>
              </a:ext>
            </a:extLst>
          </p:cNvPr>
          <p:cNvSpPr>
            <a:spLocks noGrp="1"/>
          </p:cNvSpPr>
          <p:nvPr>
            <p:ph type="sldNum" sz="quarter" idx="12"/>
          </p:nvPr>
        </p:nvSpPr>
        <p:spPr/>
        <p:txBody>
          <a:bodyPr/>
          <a:lstStyle/>
          <a:p>
            <a:fld id="{B5B33321-52D3-472F-BDED-9FC1A68D969C}" type="slidenum">
              <a:rPr lang="fr-FR" smtClean="0"/>
              <a:t>‹N°›</a:t>
            </a:fld>
            <a:endParaRPr lang="fr-FR"/>
          </a:p>
        </p:txBody>
      </p:sp>
    </p:spTree>
    <p:extLst>
      <p:ext uri="{BB962C8B-B14F-4D97-AF65-F5344CB8AC3E}">
        <p14:creationId xmlns:p14="http://schemas.microsoft.com/office/powerpoint/2010/main" val="332651538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CBD3B04-F975-7EB6-8A28-68A6A57F453C}"/>
              </a:ext>
            </a:extLst>
          </p:cNvPr>
          <p:cNvSpPr>
            <a:spLocks noGrp="1"/>
          </p:cNvSpPr>
          <p:nvPr>
            <p:ph type="dt" sz="half" idx="10"/>
          </p:nvPr>
        </p:nvSpPr>
        <p:spPr/>
        <p:txBody>
          <a:bodyPr/>
          <a:lstStyle/>
          <a:p>
            <a:fld id="{A4975426-1D4A-4AF1-90A2-F1052CA90E98}" type="datetimeFigureOut">
              <a:rPr lang="fr-FR" smtClean="0"/>
              <a:t>21/04/2024</a:t>
            </a:fld>
            <a:endParaRPr lang="fr-FR"/>
          </a:p>
        </p:txBody>
      </p:sp>
      <p:sp>
        <p:nvSpPr>
          <p:cNvPr id="3" name="Espace réservé du pied de page 2">
            <a:extLst>
              <a:ext uri="{FF2B5EF4-FFF2-40B4-BE49-F238E27FC236}">
                <a16:creationId xmlns:a16="http://schemas.microsoft.com/office/drawing/2014/main" id="{369C2798-C090-F543-672D-B99A6A809A6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4FE4398-F0EC-F1F8-946B-A9710553BDC0}"/>
              </a:ext>
            </a:extLst>
          </p:cNvPr>
          <p:cNvSpPr>
            <a:spLocks noGrp="1"/>
          </p:cNvSpPr>
          <p:nvPr>
            <p:ph type="sldNum" sz="quarter" idx="12"/>
          </p:nvPr>
        </p:nvSpPr>
        <p:spPr/>
        <p:txBody>
          <a:bodyPr/>
          <a:lstStyle/>
          <a:p>
            <a:fld id="{B5B33321-52D3-472F-BDED-9FC1A68D969C}" type="slidenum">
              <a:rPr lang="fr-FR" smtClean="0"/>
              <a:t>‹N°›</a:t>
            </a:fld>
            <a:endParaRPr lang="fr-FR"/>
          </a:p>
        </p:txBody>
      </p:sp>
    </p:spTree>
    <p:extLst>
      <p:ext uri="{BB962C8B-B14F-4D97-AF65-F5344CB8AC3E}">
        <p14:creationId xmlns:p14="http://schemas.microsoft.com/office/powerpoint/2010/main" val="265633312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4FD7B9-F87E-10E7-83B1-F0EC6D5D8D7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64E7C87-83FA-9ECC-6E0B-85B066507A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2E26A32-FEEB-3B82-C7D7-2BCBB412B4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D67FD30-2DEC-CC13-AB95-98472DA68C88}"/>
              </a:ext>
            </a:extLst>
          </p:cNvPr>
          <p:cNvSpPr>
            <a:spLocks noGrp="1"/>
          </p:cNvSpPr>
          <p:nvPr>
            <p:ph type="dt" sz="half" idx="10"/>
          </p:nvPr>
        </p:nvSpPr>
        <p:spPr/>
        <p:txBody>
          <a:bodyPr/>
          <a:lstStyle/>
          <a:p>
            <a:fld id="{A4975426-1D4A-4AF1-90A2-F1052CA90E98}" type="datetimeFigureOut">
              <a:rPr lang="fr-FR" smtClean="0"/>
              <a:t>21/04/2024</a:t>
            </a:fld>
            <a:endParaRPr lang="fr-FR"/>
          </a:p>
        </p:txBody>
      </p:sp>
      <p:sp>
        <p:nvSpPr>
          <p:cNvPr id="6" name="Espace réservé du pied de page 5">
            <a:extLst>
              <a:ext uri="{FF2B5EF4-FFF2-40B4-BE49-F238E27FC236}">
                <a16:creationId xmlns:a16="http://schemas.microsoft.com/office/drawing/2014/main" id="{48C7C8AC-193D-3211-493D-CB3C1E8E639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7ADCF34-C447-2FB3-24B3-B53BC61C2542}"/>
              </a:ext>
            </a:extLst>
          </p:cNvPr>
          <p:cNvSpPr>
            <a:spLocks noGrp="1"/>
          </p:cNvSpPr>
          <p:nvPr>
            <p:ph type="sldNum" sz="quarter" idx="12"/>
          </p:nvPr>
        </p:nvSpPr>
        <p:spPr/>
        <p:txBody>
          <a:bodyPr/>
          <a:lstStyle/>
          <a:p>
            <a:fld id="{B5B33321-52D3-472F-BDED-9FC1A68D969C}" type="slidenum">
              <a:rPr lang="fr-FR" smtClean="0"/>
              <a:t>‹N°›</a:t>
            </a:fld>
            <a:endParaRPr lang="fr-FR"/>
          </a:p>
        </p:txBody>
      </p:sp>
    </p:spTree>
    <p:extLst>
      <p:ext uri="{BB962C8B-B14F-4D97-AF65-F5344CB8AC3E}">
        <p14:creationId xmlns:p14="http://schemas.microsoft.com/office/powerpoint/2010/main" val="58232223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04A6E9-BD32-D3C2-4ABF-DA8D21BBF8E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187178A-90A0-5110-769B-5C098F0E468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D5127FB-D951-C8DD-2A38-44AE407B24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EED5A7C-E11C-8372-2908-17B2C76884E4}"/>
              </a:ext>
            </a:extLst>
          </p:cNvPr>
          <p:cNvSpPr>
            <a:spLocks noGrp="1"/>
          </p:cNvSpPr>
          <p:nvPr>
            <p:ph type="dt" sz="half" idx="10"/>
          </p:nvPr>
        </p:nvSpPr>
        <p:spPr/>
        <p:txBody>
          <a:bodyPr/>
          <a:lstStyle/>
          <a:p>
            <a:fld id="{A4975426-1D4A-4AF1-90A2-F1052CA90E98}" type="datetimeFigureOut">
              <a:rPr lang="fr-FR" smtClean="0"/>
              <a:t>21/04/2024</a:t>
            </a:fld>
            <a:endParaRPr lang="fr-FR"/>
          </a:p>
        </p:txBody>
      </p:sp>
      <p:sp>
        <p:nvSpPr>
          <p:cNvPr id="6" name="Espace réservé du pied de page 5">
            <a:extLst>
              <a:ext uri="{FF2B5EF4-FFF2-40B4-BE49-F238E27FC236}">
                <a16:creationId xmlns:a16="http://schemas.microsoft.com/office/drawing/2014/main" id="{24CC1969-5933-1789-77A4-1D4DC231F91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8EEAFCB-D4B7-FB69-9E6A-48E34CD99EFE}"/>
              </a:ext>
            </a:extLst>
          </p:cNvPr>
          <p:cNvSpPr>
            <a:spLocks noGrp="1"/>
          </p:cNvSpPr>
          <p:nvPr>
            <p:ph type="sldNum" sz="quarter" idx="12"/>
          </p:nvPr>
        </p:nvSpPr>
        <p:spPr/>
        <p:txBody>
          <a:bodyPr/>
          <a:lstStyle/>
          <a:p>
            <a:fld id="{B5B33321-52D3-472F-BDED-9FC1A68D969C}" type="slidenum">
              <a:rPr lang="fr-FR" smtClean="0"/>
              <a:t>‹N°›</a:t>
            </a:fld>
            <a:endParaRPr lang="fr-FR"/>
          </a:p>
        </p:txBody>
      </p:sp>
    </p:spTree>
    <p:extLst>
      <p:ext uri="{BB962C8B-B14F-4D97-AF65-F5344CB8AC3E}">
        <p14:creationId xmlns:p14="http://schemas.microsoft.com/office/powerpoint/2010/main" val="249594754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8DDFAD-75BC-B75B-198C-028150F1B40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67D50F1-B33D-529B-ABE7-21C5DBCB50A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1A16C15-ADB9-552B-1F6C-EF8D5A62DB08}"/>
              </a:ext>
            </a:extLst>
          </p:cNvPr>
          <p:cNvSpPr>
            <a:spLocks noGrp="1"/>
          </p:cNvSpPr>
          <p:nvPr>
            <p:ph type="dt" sz="half" idx="10"/>
          </p:nvPr>
        </p:nvSpPr>
        <p:spPr/>
        <p:txBody>
          <a:bodyPr/>
          <a:lstStyle/>
          <a:p>
            <a:fld id="{A4975426-1D4A-4AF1-90A2-F1052CA90E98}" type="datetimeFigureOut">
              <a:rPr lang="fr-FR" smtClean="0"/>
              <a:t>21/04/2024</a:t>
            </a:fld>
            <a:endParaRPr lang="fr-FR"/>
          </a:p>
        </p:txBody>
      </p:sp>
      <p:sp>
        <p:nvSpPr>
          <p:cNvPr id="5" name="Espace réservé du pied de page 4">
            <a:extLst>
              <a:ext uri="{FF2B5EF4-FFF2-40B4-BE49-F238E27FC236}">
                <a16:creationId xmlns:a16="http://schemas.microsoft.com/office/drawing/2014/main" id="{6B605B66-552E-6416-5DFC-4EE14A47993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14EF37B-3DA3-8379-A4F9-CAD67DB735B6}"/>
              </a:ext>
            </a:extLst>
          </p:cNvPr>
          <p:cNvSpPr>
            <a:spLocks noGrp="1"/>
          </p:cNvSpPr>
          <p:nvPr>
            <p:ph type="sldNum" sz="quarter" idx="12"/>
          </p:nvPr>
        </p:nvSpPr>
        <p:spPr/>
        <p:txBody>
          <a:bodyPr/>
          <a:lstStyle/>
          <a:p>
            <a:fld id="{B5B33321-52D3-472F-BDED-9FC1A68D969C}" type="slidenum">
              <a:rPr lang="fr-FR" smtClean="0"/>
              <a:t>‹N°›</a:t>
            </a:fld>
            <a:endParaRPr lang="fr-FR"/>
          </a:p>
        </p:txBody>
      </p:sp>
    </p:spTree>
    <p:extLst>
      <p:ext uri="{BB962C8B-B14F-4D97-AF65-F5344CB8AC3E}">
        <p14:creationId xmlns:p14="http://schemas.microsoft.com/office/powerpoint/2010/main" val="193260690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B4C0650-41B1-D592-A737-AC040F96386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30DEC44-2F51-BF07-12CD-148D3F5BC752}"/>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A769E04-7E28-C3F8-E698-2F403648D81B}"/>
              </a:ext>
            </a:extLst>
          </p:cNvPr>
          <p:cNvSpPr>
            <a:spLocks noGrp="1"/>
          </p:cNvSpPr>
          <p:nvPr>
            <p:ph type="dt" sz="half" idx="10"/>
          </p:nvPr>
        </p:nvSpPr>
        <p:spPr/>
        <p:txBody>
          <a:bodyPr/>
          <a:lstStyle/>
          <a:p>
            <a:fld id="{A4975426-1D4A-4AF1-90A2-F1052CA90E98}" type="datetimeFigureOut">
              <a:rPr lang="fr-FR" smtClean="0"/>
              <a:t>21/04/2024</a:t>
            </a:fld>
            <a:endParaRPr lang="fr-FR"/>
          </a:p>
        </p:txBody>
      </p:sp>
      <p:sp>
        <p:nvSpPr>
          <p:cNvPr id="5" name="Espace réservé du pied de page 4">
            <a:extLst>
              <a:ext uri="{FF2B5EF4-FFF2-40B4-BE49-F238E27FC236}">
                <a16:creationId xmlns:a16="http://schemas.microsoft.com/office/drawing/2014/main" id="{0022009F-3DEF-3E9A-5025-FA8B74A10DC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861D727-41C0-74B8-9316-CF85ADAACB21}"/>
              </a:ext>
            </a:extLst>
          </p:cNvPr>
          <p:cNvSpPr>
            <a:spLocks noGrp="1"/>
          </p:cNvSpPr>
          <p:nvPr>
            <p:ph type="sldNum" sz="quarter" idx="12"/>
          </p:nvPr>
        </p:nvSpPr>
        <p:spPr/>
        <p:txBody>
          <a:bodyPr/>
          <a:lstStyle/>
          <a:p>
            <a:fld id="{B5B33321-52D3-472F-BDED-9FC1A68D969C}" type="slidenum">
              <a:rPr lang="fr-FR" smtClean="0"/>
              <a:t>‹N°›</a:t>
            </a:fld>
            <a:endParaRPr lang="fr-FR"/>
          </a:p>
        </p:txBody>
      </p:sp>
    </p:spTree>
    <p:extLst>
      <p:ext uri="{BB962C8B-B14F-4D97-AF65-F5344CB8AC3E}">
        <p14:creationId xmlns:p14="http://schemas.microsoft.com/office/powerpoint/2010/main" val="297327798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8CF5666-5CD9-D761-5151-043C69B261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235E70D-7154-64F0-BA36-F690DB9D0E7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88DB208-CCC2-76A2-50C0-F3A8C69F90B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4975426-1D4A-4AF1-90A2-F1052CA90E98}" type="datetimeFigureOut">
              <a:rPr lang="fr-FR" smtClean="0"/>
              <a:t>21/04/2024</a:t>
            </a:fld>
            <a:endParaRPr lang="fr-FR"/>
          </a:p>
        </p:txBody>
      </p:sp>
      <p:sp>
        <p:nvSpPr>
          <p:cNvPr id="5" name="Espace réservé du pied de page 4">
            <a:extLst>
              <a:ext uri="{FF2B5EF4-FFF2-40B4-BE49-F238E27FC236}">
                <a16:creationId xmlns:a16="http://schemas.microsoft.com/office/drawing/2014/main" id="{15EA7553-732E-130F-5DAD-BC2650E152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CB1BA4C-6B65-4D9F-5642-413020DE101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5B33321-52D3-472F-BDED-9FC1A68D969C}" type="slidenum">
              <a:rPr lang="fr-FR" smtClean="0"/>
              <a:t>‹N°›</a:t>
            </a:fld>
            <a:endParaRPr lang="fr-FR"/>
          </a:p>
        </p:txBody>
      </p:sp>
    </p:spTree>
    <p:extLst>
      <p:ext uri="{BB962C8B-B14F-4D97-AF65-F5344CB8AC3E}">
        <p14:creationId xmlns:p14="http://schemas.microsoft.com/office/powerpoint/2010/main" val="16473708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lein air, ciel, nuage, bâtiment&#10;&#10;Description générée automatiquement">
            <a:extLst>
              <a:ext uri="{FF2B5EF4-FFF2-40B4-BE49-F238E27FC236}">
                <a16:creationId xmlns:a16="http://schemas.microsoft.com/office/drawing/2014/main" id="{A41B6288-4A7C-AAB2-D19A-C7BFC9E2D7A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93485" y="369000"/>
            <a:ext cx="9205029" cy="6120000"/>
          </a:xfrm>
          <a:prstGeom prst="rect">
            <a:avLst/>
          </a:prstGeom>
          <a:effectLst>
            <a:softEdge rad="635000"/>
          </a:effectLst>
        </p:spPr>
      </p:pic>
      <p:sp>
        <p:nvSpPr>
          <p:cNvPr id="9" name="ZoneTexte 8">
            <a:extLst>
              <a:ext uri="{FF2B5EF4-FFF2-40B4-BE49-F238E27FC236}">
                <a16:creationId xmlns:a16="http://schemas.microsoft.com/office/drawing/2014/main" id="{B9077F46-82A1-8662-4203-1C9C25BB20CA}"/>
              </a:ext>
            </a:extLst>
          </p:cNvPr>
          <p:cNvSpPr txBox="1"/>
          <p:nvPr/>
        </p:nvSpPr>
        <p:spPr>
          <a:xfrm>
            <a:off x="1765739" y="252379"/>
            <a:ext cx="9448800" cy="461665"/>
          </a:xfrm>
          <a:prstGeom prst="rect">
            <a:avLst/>
          </a:prstGeom>
          <a:noFill/>
        </p:spPr>
        <p:txBody>
          <a:bodyPr wrap="square" rtlCol="0">
            <a:spAutoFit/>
          </a:bodyPr>
          <a:lstStyle/>
          <a:p>
            <a:r>
              <a:rPr lang="fr-FR" sz="2400" b="1" dirty="0">
                <a:solidFill>
                  <a:srgbClr val="FFFF00"/>
                </a:solidFill>
              </a:rPr>
              <a:t>Lorient Vous Présenté La Commune De Saint  -Jean – De – </a:t>
            </a:r>
            <a:r>
              <a:rPr lang="fr-FR" sz="2400" b="1" dirty="0" err="1">
                <a:solidFill>
                  <a:srgbClr val="FFFF00"/>
                </a:solidFill>
              </a:rPr>
              <a:t>Luz</a:t>
            </a:r>
            <a:r>
              <a:rPr lang="fr-FR" sz="2400" b="1" dirty="0">
                <a:solidFill>
                  <a:srgbClr val="FFFF00"/>
                </a:solidFill>
              </a:rPr>
              <a:t> - </a:t>
            </a:r>
          </a:p>
        </p:txBody>
      </p:sp>
    </p:spTree>
    <p:extLst>
      <p:ext uri="{BB962C8B-B14F-4D97-AF65-F5344CB8AC3E}">
        <p14:creationId xmlns:p14="http://schemas.microsoft.com/office/powerpoint/2010/main" val="11379902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sndAc>
          <p:stSnd>
            <p:snd r:embed="rId2" name="Adieu Saint-Jean-de-Luz.wav"/>
          </p:stSnd>
        </p:sndAc>
      </p:transition>
    </mc:Choice>
    <mc:Fallback>
      <p:transition spd="slow" advClick="0" advTm="8000">
        <p:fade/>
        <p:sndAc>
          <p:stSnd>
            <p:snd r:embed="rId2" name="Adieu Saint-Jean-de-Luz.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F556F34-17BD-BA94-C10A-90B28A47EB2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chemeClr val="bg1"/>
                </a:solidFill>
              </a:rPr>
              <a:t>La commune fait partie de la province basque du Labourd et de l'aire d'attraction de Bayonne située dans son unité urbaine ainsi que de l'Eurocité basque Bayonne - San Sebastian.</a:t>
            </a:r>
          </a:p>
          <a:p>
            <a:pPr algn="ctr"/>
            <a:endParaRPr lang="fr-FR" sz="3200" b="1" dirty="0">
              <a:solidFill>
                <a:schemeClr val="bg1"/>
              </a:solidFill>
            </a:endParaRPr>
          </a:p>
          <a:p>
            <a:pPr algn="ctr"/>
            <a:r>
              <a:rPr lang="fr-FR" sz="3200" b="1" dirty="0">
                <a:solidFill>
                  <a:schemeClr val="bg1"/>
                </a:solidFill>
              </a:rPr>
              <a:t>Saint-Jean-de-Luz partage avec Ciboure la Baie de Socoa, sur le Golfe de Gascogne, les deux villes formant la même agglomération.</a:t>
            </a:r>
          </a:p>
          <a:p>
            <a:pPr algn="ctr"/>
            <a:endParaRPr lang="fr-FR" sz="3200" b="1" dirty="0">
              <a:solidFill>
                <a:schemeClr val="bg1"/>
              </a:solidFill>
            </a:endParaRPr>
          </a:p>
          <a:p>
            <a:pPr algn="ctr"/>
            <a:r>
              <a:rPr lang="fr-FR" sz="3200" b="1" dirty="0">
                <a:solidFill>
                  <a:schemeClr val="bg1"/>
                </a:solidFill>
              </a:rPr>
              <a:t>La baie de Socoa est la seule rade abritée entre Arcachon et l'Espagne. Grâce à ses digues qui la protègent des colères de l'océan Atlantique, elle a la faveur des baigneurs et est devenue une station balnéaire réputée de la côte basque. La station balnéaire est de création relativement récente mais le port, lui, est très ancien, puisqu'il date de la préhistoire3.</a:t>
            </a:r>
          </a:p>
        </p:txBody>
      </p:sp>
    </p:spTree>
    <p:extLst>
      <p:ext uri="{BB962C8B-B14F-4D97-AF65-F5344CB8AC3E}">
        <p14:creationId xmlns:p14="http://schemas.microsoft.com/office/powerpoint/2010/main" val="338517112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4" end="4"/>
                                            </p:txEl>
                                          </p:spTgt>
                                        </p:tgtEl>
                                        <p:attrNameLst>
                                          <p:attrName>style.visibility</p:attrName>
                                        </p:attrNameLst>
                                      </p:cBhvr>
                                      <p:to>
                                        <p:strVal val="visible"/>
                                      </p:to>
                                    </p:set>
                                    <p:set>
                                      <p:cBhvr>
                                        <p:cTn id="25" dur="455" fill="hold">
                                          <p:stCondLst>
                                            <p:cond delay="0"/>
                                          </p:stCondLst>
                                        </p:cTn>
                                        <p:tgtEl>
                                          <p:spTgt spid="2">
                                            <p:txEl>
                                              <p:pRg st="4" end="4"/>
                                            </p:txEl>
                                          </p:spTgt>
                                        </p:tgtEl>
                                        <p:attrNameLst>
                                          <p:attrName>style.rotation</p:attrName>
                                        </p:attrNameLst>
                                      </p:cBhvr>
                                      <p:to>
                                        <p:strVal val="-45.0"/>
                                      </p:to>
                                    </p:set>
                                    <p:anim calcmode="lin" valueType="num">
                                      <p:cBhvr>
                                        <p:cTn id="26"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hotographie aérienne, Vue plongeante, nature&#10;&#10;Description générée automatiquement">
            <a:extLst>
              <a:ext uri="{FF2B5EF4-FFF2-40B4-BE49-F238E27FC236}">
                <a16:creationId xmlns:a16="http://schemas.microsoft.com/office/drawing/2014/main" id="{522F33E1-BD51-C714-DA77-A46295B3AD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1308" y="369000"/>
            <a:ext cx="8149383" cy="6120000"/>
          </a:xfrm>
          <a:prstGeom prst="rect">
            <a:avLst/>
          </a:prstGeom>
          <a:effectLst>
            <a:softEdge rad="635000"/>
          </a:effectLst>
        </p:spPr>
      </p:pic>
      <p:sp>
        <p:nvSpPr>
          <p:cNvPr id="4" name="ZoneTexte 3">
            <a:extLst>
              <a:ext uri="{FF2B5EF4-FFF2-40B4-BE49-F238E27FC236}">
                <a16:creationId xmlns:a16="http://schemas.microsoft.com/office/drawing/2014/main" id="{44F23A7E-BA1C-819D-9A1C-8859329F6B5E}"/>
              </a:ext>
            </a:extLst>
          </p:cNvPr>
          <p:cNvSpPr txBox="1"/>
          <p:nvPr/>
        </p:nvSpPr>
        <p:spPr>
          <a:xfrm>
            <a:off x="3851910" y="6027335"/>
            <a:ext cx="7989570" cy="461665"/>
          </a:xfrm>
          <a:prstGeom prst="rect">
            <a:avLst/>
          </a:prstGeom>
          <a:noFill/>
        </p:spPr>
        <p:txBody>
          <a:bodyPr wrap="square" rtlCol="0">
            <a:spAutoFit/>
          </a:bodyPr>
          <a:lstStyle/>
          <a:p>
            <a:r>
              <a:rPr lang="fr-FR" sz="2400" b="1" dirty="0">
                <a:solidFill>
                  <a:srgbClr val="FFFF00"/>
                </a:solidFill>
              </a:rPr>
              <a:t>Panorama de Saint-Jean-de-Luz.</a:t>
            </a:r>
          </a:p>
        </p:txBody>
      </p:sp>
    </p:spTree>
    <p:extLst>
      <p:ext uri="{BB962C8B-B14F-4D97-AF65-F5344CB8AC3E}">
        <p14:creationId xmlns:p14="http://schemas.microsoft.com/office/powerpoint/2010/main" val="189351748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paysage, herbe&#10;&#10;Description générée automatiquement">
            <a:extLst>
              <a:ext uri="{FF2B5EF4-FFF2-40B4-BE49-F238E27FC236}">
                <a16:creationId xmlns:a16="http://schemas.microsoft.com/office/drawing/2014/main" id="{01D4E0D4-7CE4-6853-FCEF-39C93D95FE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5765" y="189000"/>
            <a:ext cx="4858481"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233A361-9D02-7D4A-CD60-2C166871D3C3}"/>
              </a:ext>
            </a:extLst>
          </p:cNvPr>
          <p:cNvSpPr txBox="1"/>
          <p:nvPr/>
        </p:nvSpPr>
        <p:spPr>
          <a:xfrm>
            <a:off x="8115300" y="4823460"/>
            <a:ext cx="3760470" cy="461665"/>
          </a:xfrm>
          <a:prstGeom prst="rect">
            <a:avLst/>
          </a:prstGeom>
          <a:noFill/>
        </p:spPr>
        <p:txBody>
          <a:bodyPr wrap="square" rtlCol="0">
            <a:spAutoFit/>
          </a:bodyPr>
          <a:lstStyle/>
          <a:p>
            <a:r>
              <a:rPr lang="fr-FR" sz="2400" b="1">
                <a:solidFill>
                  <a:srgbClr val="FFFF00"/>
                </a:solidFill>
              </a:rPr>
              <a:t>Falaise.</a:t>
            </a:r>
            <a:endParaRPr lang="fr-FR" sz="2400" b="1" dirty="0">
              <a:solidFill>
                <a:srgbClr val="FFFF00"/>
              </a:solidFill>
            </a:endParaRPr>
          </a:p>
        </p:txBody>
      </p:sp>
    </p:spTree>
    <p:extLst>
      <p:ext uri="{BB962C8B-B14F-4D97-AF65-F5344CB8AC3E}">
        <p14:creationId xmlns:p14="http://schemas.microsoft.com/office/powerpoint/2010/main" val="255967215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Architecture médiévale&#10;&#10;Description générée automatiquement">
            <a:extLst>
              <a:ext uri="{FF2B5EF4-FFF2-40B4-BE49-F238E27FC236}">
                <a16:creationId xmlns:a16="http://schemas.microsoft.com/office/drawing/2014/main" id="{E79F3ED9-F34B-709E-1CF0-4C7E986AD2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5624" y="355671"/>
            <a:ext cx="9140751" cy="6120000"/>
          </a:xfrm>
          <a:prstGeom prst="rect">
            <a:avLst/>
          </a:prstGeom>
          <a:effectLst>
            <a:softEdge rad="635000"/>
          </a:effectLst>
        </p:spPr>
      </p:pic>
      <p:sp>
        <p:nvSpPr>
          <p:cNvPr id="4" name="ZoneTexte 3">
            <a:extLst>
              <a:ext uri="{FF2B5EF4-FFF2-40B4-BE49-F238E27FC236}">
                <a16:creationId xmlns:a16="http://schemas.microsoft.com/office/drawing/2014/main" id="{70AC8E33-2D74-5320-E4F3-5E155680EDAF}"/>
              </a:ext>
            </a:extLst>
          </p:cNvPr>
          <p:cNvSpPr txBox="1"/>
          <p:nvPr/>
        </p:nvSpPr>
        <p:spPr>
          <a:xfrm>
            <a:off x="2794916" y="6014006"/>
            <a:ext cx="8823960" cy="461665"/>
          </a:xfrm>
          <a:prstGeom prst="rect">
            <a:avLst/>
          </a:prstGeom>
          <a:noFill/>
        </p:spPr>
        <p:txBody>
          <a:bodyPr wrap="square" rtlCol="0">
            <a:spAutoFit/>
          </a:bodyPr>
          <a:lstStyle/>
          <a:p>
            <a:r>
              <a:rPr lang="fr-FR" sz="2400" b="1">
                <a:solidFill>
                  <a:srgbClr val="FFFF00"/>
                </a:solidFill>
              </a:rPr>
              <a:t>Extérieur de l'église Saint-Jean-Baptiste.</a:t>
            </a:r>
            <a:endParaRPr lang="fr-FR" sz="2400" b="1" dirty="0">
              <a:solidFill>
                <a:srgbClr val="FFFF00"/>
              </a:solidFill>
            </a:endParaRPr>
          </a:p>
        </p:txBody>
      </p:sp>
    </p:spTree>
    <p:extLst>
      <p:ext uri="{BB962C8B-B14F-4D97-AF65-F5344CB8AC3E}">
        <p14:creationId xmlns:p14="http://schemas.microsoft.com/office/powerpoint/2010/main" val="418483363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oute, arbre, ciel&#10;&#10;Description générée automatiquement">
            <a:extLst>
              <a:ext uri="{FF2B5EF4-FFF2-40B4-BE49-F238E27FC236}">
                <a16:creationId xmlns:a16="http://schemas.microsoft.com/office/drawing/2014/main" id="{6A861F82-9B7F-0DCF-0225-63133393BD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8" y="369000"/>
            <a:ext cx="9183604" cy="6120000"/>
          </a:xfrm>
          <a:prstGeom prst="rect">
            <a:avLst/>
          </a:prstGeom>
          <a:effectLst>
            <a:softEdge rad="635000"/>
          </a:effectLst>
        </p:spPr>
      </p:pic>
      <p:sp>
        <p:nvSpPr>
          <p:cNvPr id="4" name="ZoneTexte 3">
            <a:extLst>
              <a:ext uri="{FF2B5EF4-FFF2-40B4-BE49-F238E27FC236}">
                <a16:creationId xmlns:a16="http://schemas.microsoft.com/office/drawing/2014/main" id="{C865B672-1258-C349-2F26-E489E4D80004}"/>
              </a:ext>
            </a:extLst>
          </p:cNvPr>
          <p:cNvSpPr txBox="1"/>
          <p:nvPr/>
        </p:nvSpPr>
        <p:spPr>
          <a:xfrm>
            <a:off x="1920992" y="6027003"/>
            <a:ext cx="8069580" cy="830997"/>
          </a:xfrm>
          <a:prstGeom prst="rect">
            <a:avLst/>
          </a:prstGeom>
          <a:noFill/>
        </p:spPr>
        <p:txBody>
          <a:bodyPr wrap="square" rtlCol="0">
            <a:spAutoFit/>
          </a:bodyPr>
          <a:lstStyle/>
          <a:p>
            <a:r>
              <a:rPr lang="fr-FR" sz="2400" b="1" dirty="0">
                <a:solidFill>
                  <a:srgbClr val="FFFF00"/>
                </a:solidFill>
              </a:rPr>
              <a:t>Piste cyclable à Saint-Jean-de-Luz reliant le centre-ville à la zone sportive et scolaire de Chantaco.</a:t>
            </a:r>
          </a:p>
        </p:txBody>
      </p:sp>
    </p:spTree>
    <p:extLst>
      <p:ext uri="{BB962C8B-B14F-4D97-AF65-F5344CB8AC3E}">
        <p14:creationId xmlns:p14="http://schemas.microsoft.com/office/powerpoint/2010/main" val="107701320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bâtiment, ciel&#10;&#10;Description générée automatiquement">
            <a:extLst>
              <a:ext uri="{FF2B5EF4-FFF2-40B4-BE49-F238E27FC236}">
                <a16:creationId xmlns:a16="http://schemas.microsoft.com/office/drawing/2014/main" id="{5DD42449-6CF4-15BE-3DD3-5182344310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0" y="369000"/>
            <a:ext cx="9183619" cy="6120000"/>
          </a:xfrm>
          <a:prstGeom prst="rect">
            <a:avLst/>
          </a:prstGeom>
          <a:effectLst>
            <a:softEdge rad="635000"/>
          </a:effectLst>
        </p:spPr>
      </p:pic>
      <p:sp>
        <p:nvSpPr>
          <p:cNvPr id="4" name="ZoneTexte 3">
            <a:extLst>
              <a:ext uri="{FF2B5EF4-FFF2-40B4-BE49-F238E27FC236}">
                <a16:creationId xmlns:a16="http://schemas.microsoft.com/office/drawing/2014/main" id="{6DDC987C-5836-8EF6-9AF4-B5C3354C8C29}"/>
              </a:ext>
            </a:extLst>
          </p:cNvPr>
          <p:cNvSpPr txBox="1"/>
          <p:nvPr/>
        </p:nvSpPr>
        <p:spPr>
          <a:xfrm>
            <a:off x="4812030" y="6151202"/>
            <a:ext cx="8687559" cy="461665"/>
          </a:xfrm>
          <a:prstGeom prst="rect">
            <a:avLst/>
          </a:prstGeom>
          <a:noFill/>
        </p:spPr>
        <p:txBody>
          <a:bodyPr wrap="square" rtlCol="0">
            <a:spAutoFit/>
          </a:bodyPr>
          <a:lstStyle/>
          <a:p>
            <a:r>
              <a:rPr lang="fr-FR" sz="2400" b="1">
                <a:solidFill>
                  <a:srgbClr val="FFFF00"/>
                </a:solidFill>
              </a:rPr>
              <a:t>La place Louis XIV.</a:t>
            </a:r>
            <a:endParaRPr lang="fr-FR" sz="2400" b="1" dirty="0">
              <a:solidFill>
                <a:srgbClr val="FFFF00"/>
              </a:solidFill>
            </a:endParaRPr>
          </a:p>
        </p:txBody>
      </p:sp>
    </p:spTree>
    <p:extLst>
      <p:ext uri="{BB962C8B-B14F-4D97-AF65-F5344CB8AC3E}">
        <p14:creationId xmlns:p14="http://schemas.microsoft.com/office/powerpoint/2010/main" val="244066308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habits&#10;&#10;Description générée automatiquement">
            <a:extLst>
              <a:ext uri="{FF2B5EF4-FFF2-40B4-BE49-F238E27FC236}">
                <a16:creationId xmlns:a16="http://schemas.microsoft.com/office/drawing/2014/main" id="{260F5DDA-B06D-D602-A1A6-02501EAFE8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68609" y="189000"/>
            <a:ext cx="485848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B00A49C-B982-3A00-C550-2FB0355016F0}"/>
              </a:ext>
            </a:extLst>
          </p:cNvPr>
          <p:cNvSpPr txBox="1"/>
          <p:nvPr/>
        </p:nvSpPr>
        <p:spPr>
          <a:xfrm>
            <a:off x="342900" y="4343400"/>
            <a:ext cx="3028950" cy="830997"/>
          </a:xfrm>
          <a:prstGeom prst="rect">
            <a:avLst/>
          </a:prstGeom>
          <a:noFill/>
        </p:spPr>
        <p:txBody>
          <a:bodyPr wrap="square" rtlCol="0">
            <a:spAutoFit/>
          </a:bodyPr>
          <a:lstStyle/>
          <a:p>
            <a:r>
              <a:rPr lang="fr-FR" sz="2400" b="1">
                <a:solidFill>
                  <a:srgbClr val="FFFF00"/>
                </a:solidFill>
              </a:rPr>
              <a:t>La rue Gambetta en juin.</a:t>
            </a:r>
            <a:endParaRPr lang="fr-FR" sz="2400" b="1" dirty="0">
              <a:solidFill>
                <a:srgbClr val="FFFF00"/>
              </a:solidFill>
            </a:endParaRPr>
          </a:p>
        </p:txBody>
      </p:sp>
    </p:spTree>
    <p:extLst>
      <p:ext uri="{BB962C8B-B14F-4D97-AF65-F5344CB8AC3E}">
        <p14:creationId xmlns:p14="http://schemas.microsoft.com/office/powerpoint/2010/main" val="331411546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plein air, ciel, eau, bâtiment&#10;&#10;Description générée automatiquement">
            <a:extLst>
              <a:ext uri="{FF2B5EF4-FFF2-40B4-BE49-F238E27FC236}">
                <a16:creationId xmlns:a16="http://schemas.microsoft.com/office/drawing/2014/main" id="{1294A89B-23E3-3A40-8485-2B6D97F715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3419" y="369000"/>
            <a:ext cx="9205161" cy="6120000"/>
          </a:xfrm>
          <a:prstGeom prst="rect">
            <a:avLst/>
          </a:prstGeom>
          <a:effectLst>
            <a:softEdge rad="635000"/>
          </a:effectLst>
        </p:spPr>
      </p:pic>
      <p:sp>
        <p:nvSpPr>
          <p:cNvPr id="7" name="ZoneTexte 6">
            <a:extLst>
              <a:ext uri="{FF2B5EF4-FFF2-40B4-BE49-F238E27FC236}">
                <a16:creationId xmlns:a16="http://schemas.microsoft.com/office/drawing/2014/main" id="{0DDC1076-B770-1FDE-D32F-4AADDD9B0231}"/>
              </a:ext>
            </a:extLst>
          </p:cNvPr>
          <p:cNvSpPr txBox="1"/>
          <p:nvPr/>
        </p:nvSpPr>
        <p:spPr>
          <a:xfrm>
            <a:off x="3006090" y="6168347"/>
            <a:ext cx="9692640" cy="461665"/>
          </a:xfrm>
          <a:prstGeom prst="rect">
            <a:avLst/>
          </a:prstGeom>
          <a:noFill/>
        </p:spPr>
        <p:txBody>
          <a:bodyPr wrap="square" rtlCol="0">
            <a:spAutoFit/>
          </a:bodyPr>
          <a:lstStyle/>
          <a:p>
            <a:r>
              <a:rPr lang="fr-FR" sz="2400" b="1" dirty="0">
                <a:solidFill>
                  <a:srgbClr val="FFFF00"/>
                </a:solidFill>
              </a:rPr>
              <a:t>Le quai de l'Infante, avec la maison de l'Infante.</a:t>
            </a:r>
          </a:p>
        </p:txBody>
      </p:sp>
    </p:spTree>
    <p:extLst>
      <p:ext uri="{BB962C8B-B14F-4D97-AF65-F5344CB8AC3E}">
        <p14:creationId xmlns:p14="http://schemas.microsoft.com/office/powerpoint/2010/main" val="238271060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C6F09039-81D9-EA86-855C-9E3D3B2AAE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5" y="369000"/>
            <a:ext cx="9183610" cy="6120000"/>
          </a:xfrm>
          <a:prstGeom prst="rect">
            <a:avLst/>
          </a:prstGeom>
          <a:effectLst>
            <a:softEdge rad="635000"/>
          </a:effectLst>
        </p:spPr>
      </p:pic>
      <p:sp>
        <p:nvSpPr>
          <p:cNvPr id="4" name="ZoneTexte 3">
            <a:extLst>
              <a:ext uri="{FF2B5EF4-FFF2-40B4-BE49-F238E27FC236}">
                <a16:creationId xmlns:a16="http://schemas.microsoft.com/office/drawing/2014/main" id="{E7BA7DD7-B2A9-C768-327A-A34BDBED3E24}"/>
              </a:ext>
            </a:extLst>
          </p:cNvPr>
          <p:cNvSpPr txBox="1"/>
          <p:nvPr/>
        </p:nvSpPr>
        <p:spPr>
          <a:xfrm>
            <a:off x="2086335" y="6046470"/>
            <a:ext cx="9075420" cy="461665"/>
          </a:xfrm>
          <a:prstGeom prst="rect">
            <a:avLst/>
          </a:prstGeom>
          <a:noFill/>
        </p:spPr>
        <p:txBody>
          <a:bodyPr wrap="square" rtlCol="0">
            <a:spAutoFit/>
          </a:bodyPr>
          <a:lstStyle/>
          <a:p>
            <a:r>
              <a:rPr lang="fr-FR" sz="2400" b="1" dirty="0">
                <a:solidFill>
                  <a:srgbClr val="FFFF00"/>
                </a:solidFill>
              </a:rPr>
              <a:t>L'hôtel de ville, résidence temporaire de Louis XIV en 1660.</a:t>
            </a:r>
          </a:p>
        </p:txBody>
      </p:sp>
    </p:spTree>
    <p:extLst>
      <p:ext uri="{BB962C8B-B14F-4D97-AF65-F5344CB8AC3E}">
        <p14:creationId xmlns:p14="http://schemas.microsoft.com/office/powerpoint/2010/main" val="212218284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770E4C5B-6370-CE7F-A3CC-DA2D0C3801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8777" y="688102"/>
            <a:ext cx="9754445" cy="5481795"/>
          </a:xfrm>
          <a:prstGeom prst="rect">
            <a:avLst/>
          </a:prstGeom>
          <a:effectLst>
            <a:softEdge rad="317500"/>
          </a:effectLst>
        </p:spPr>
      </p:pic>
      <p:sp>
        <p:nvSpPr>
          <p:cNvPr id="4" name="ZoneTexte 3">
            <a:extLst>
              <a:ext uri="{FF2B5EF4-FFF2-40B4-BE49-F238E27FC236}">
                <a16:creationId xmlns:a16="http://schemas.microsoft.com/office/drawing/2014/main" id="{05398205-87AD-A457-6C64-0F3093D00B4D}"/>
              </a:ext>
            </a:extLst>
          </p:cNvPr>
          <p:cNvSpPr txBox="1"/>
          <p:nvPr/>
        </p:nvSpPr>
        <p:spPr>
          <a:xfrm>
            <a:off x="4801022" y="5952656"/>
            <a:ext cx="6172200" cy="461665"/>
          </a:xfrm>
          <a:prstGeom prst="rect">
            <a:avLst/>
          </a:prstGeom>
          <a:noFill/>
        </p:spPr>
        <p:txBody>
          <a:bodyPr wrap="square" rtlCol="0">
            <a:spAutoFit/>
          </a:bodyPr>
          <a:lstStyle/>
          <a:p>
            <a:r>
              <a:rPr lang="fr-FR" sz="2400" b="1">
                <a:solidFill>
                  <a:srgbClr val="FFFF00"/>
                </a:solidFill>
              </a:rPr>
              <a:t>Maisons de plage.</a:t>
            </a:r>
            <a:endParaRPr lang="fr-FR" sz="2400" b="1" dirty="0">
              <a:solidFill>
                <a:srgbClr val="FFFF00"/>
              </a:solidFill>
            </a:endParaRPr>
          </a:p>
        </p:txBody>
      </p:sp>
    </p:spTree>
    <p:extLst>
      <p:ext uri="{BB962C8B-B14F-4D97-AF65-F5344CB8AC3E}">
        <p14:creationId xmlns:p14="http://schemas.microsoft.com/office/powerpoint/2010/main" val="248592384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90F35F75-4BFA-E838-ABC8-1E1B565CA5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5624" y="369000"/>
            <a:ext cx="9140751" cy="6120000"/>
          </a:xfrm>
          <a:prstGeom prst="rect">
            <a:avLst/>
          </a:prstGeom>
          <a:effectLst>
            <a:softEdge rad="317500"/>
          </a:effectLst>
        </p:spPr>
      </p:pic>
      <p:sp>
        <p:nvSpPr>
          <p:cNvPr id="4" name="ZoneTexte 3">
            <a:extLst>
              <a:ext uri="{FF2B5EF4-FFF2-40B4-BE49-F238E27FC236}">
                <a16:creationId xmlns:a16="http://schemas.microsoft.com/office/drawing/2014/main" id="{02A2719F-022D-7C0C-730B-72A2D12CD5AE}"/>
              </a:ext>
            </a:extLst>
          </p:cNvPr>
          <p:cNvSpPr txBox="1"/>
          <p:nvPr/>
        </p:nvSpPr>
        <p:spPr>
          <a:xfrm>
            <a:off x="4686300" y="6137909"/>
            <a:ext cx="8435340" cy="461665"/>
          </a:xfrm>
          <a:prstGeom prst="rect">
            <a:avLst/>
          </a:prstGeom>
          <a:noFill/>
        </p:spPr>
        <p:txBody>
          <a:bodyPr wrap="square" rtlCol="0">
            <a:spAutoFit/>
          </a:bodyPr>
          <a:lstStyle/>
          <a:p>
            <a:r>
              <a:rPr lang="fr-FR" sz="2400" b="1">
                <a:solidFill>
                  <a:srgbClr val="FFFF00"/>
                </a:solidFill>
              </a:rPr>
              <a:t>Maison de l'Infante.</a:t>
            </a:r>
            <a:endParaRPr lang="fr-FR" sz="2400" b="1" dirty="0">
              <a:solidFill>
                <a:srgbClr val="FFFF00"/>
              </a:solidFill>
            </a:endParaRPr>
          </a:p>
        </p:txBody>
      </p:sp>
    </p:spTree>
    <p:extLst>
      <p:ext uri="{BB962C8B-B14F-4D97-AF65-F5344CB8AC3E}">
        <p14:creationId xmlns:p14="http://schemas.microsoft.com/office/powerpoint/2010/main" val="252791300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plein air, ciel, nuage, bâtiment&#10;&#10;Description générée automatiquement">
            <a:extLst>
              <a:ext uri="{FF2B5EF4-FFF2-40B4-BE49-F238E27FC236}">
                <a16:creationId xmlns:a16="http://schemas.microsoft.com/office/drawing/2014/main" id="{D31013B7-28C4-B91A-0748-8ED9B41D10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81864" y="369000"/>
            <a:ext cx="9205140" cy="6120000"/>
          </a:xfrm>
          <a:prstGeom prst="rect">
            <a:avLst/>
          </a:prstGeom>
          <a:effectLst>
            <a:softEdge rad="635000"/>
          </a:effectLst>
        </p:spPr>
      </p:pic>
      <p:sp>
        <p:nvSpPr>
          <p:cNvPr id="7" name="ZoneTexte 6">
            <a:extLst>
              <a:ext uri="{FF2B5EF4-FFF2-40B4-BE49-F238E27FC236}">
                <a16:creationId xmlns:a16="http://schemas.microsoft.com/office/drawing/2014/main" id="{8E4506D7-6804-FA47-D5A8-D8F26FDD94DC}"/>
              </a:ext>
            </a:extLst>
          </p:cNvPr>
          <p:cNvSpPr txBox="1"/>
          <p:nvPr/>
        </p:nvSpPr>
        <p:spPr>
          <a:xfrm>
            <a:off x="3989070" y="6027335"/>
            <a:ext cx="8758476" cy="461665"/>
          </a:xfrm>
          <a:prstGeom prst="rect">
            <a:avLst/>
          </a:prstGeom>
          <a:noFill/>
        </p:spPr>
        <p:txBody>
          <a:bodyPr wrap="square" rtlCol="0">
            <a:spAutoFit/>
          </a:bodyPr>
          <a:lstStyle/>
          <a:p>
            <a:r>
              <a:rPr lang="fr-FR" sz="2400" b="1" dirty="0">
                <a:solidFill>
                  <a:srgbClr val="FFFF00"/>
                </a:solidFill>
              </a:rPr>
              <a:t>Saint-Jean-de-Luz et son port.</a:t>
            </a:r>
          </a:p>
        </p:txBody>
      </p:sp>
    </p:spTree>
    <p:extLst>
      <p:ext uri="{BB962C8B-B14F-4D97-AF65-F5344CB8AC3E}">
        <p14:creationId xmlns:p14="http://schemas.microsoft.com/office/powerpoint/2010/main" val="416970251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E0F5C26C-3709-07D7-0C3B-6CA6D7EC89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8" y="369000"/>
            <a:ext cx="9183603" cy="6120000"/>
          </a:xfrm>
          <a:prstGeom prst="rect">
            <a:avLst/>
          </a:prstGeom>
          <a:effectLst>
            <a:softEdge rad="317500"/>
          </a:effectLst>
        </p:spPr>
      </p:pic>
      <p:sp>
        <p:nvSpPr>
          <p:cNvPr id="4" name="ZoneTexte 3">
            <a:extLst>
              <a:ext uri="{FF2B5EF4-FFF2-40B4-BE49-F238E27FC236}">
                <a16:creationId xmlns:a16="http://schemas.microsoft.com/office/drawing/2014/main" id="{2A2E194D-3B21-E6AE-1BDB-76BC019909D9}"/>
              </a:ext>
            </a:extLst>
          </p:cNvPr>
          <p:cNvSpPr txBox="1"/>
          <p:nvPr/>
        </p:nvSpPr>
        <p:spPr>
          <a:xfrm>
            <a:off x="2834640" y="6191207"/>
            <a:ext cx="9509760" cy="461665"/>
          </a:xfrm>
          <a:prstGeom prst="rect">
            <a:avLst/>
          </a:prstGeom>
          <a:noFill/>
        </p:spPr>
        <p:txBody>
          <a:bodyPr wrap="square" rtlCol="0">
            <a:spAutoFit/>
          </a:bodyPr>
          <a:lstStyle/>
          <a:p>
            <a:r>
              <a:rPr lang="fr-FR" sz="2400" b="1" dirty="0">
                <a:solidFill>
                  <a:srgbClr val="FFFF00"/>
                </a:solidFill>
              </a:rPr>
              <a:t>Mairie de Saint-Jean-de-Luz, place Louis XIV.</a:t>
            </a:r>
          </a:p>
        </p:txBody>
      </p:sp>
    </p:spTree>
    <p:extLst>
      <p:ext uri="{BB962C8B-B14F-4D97-AF65-F5344CB8AC3E}">
        <p14:creationId xmlns:p14="http://schemas.microsoft.com/office/powerpoint/2010/main" val="222545760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habits, musique, instrument de musique&#10;&#10;Description générée automatiquement">
            <a:extLst>
              <a:ext uri="{FF2B5EF4-FFF2-40B4-BE49-F238E27FC236}">
                <a16:creationId xmlns:a16="http://schemas.microsoft.com/office/drawing/2014/main" id="{44E7324F-07B3-0B45-7BB3-68C96CD93E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6959" y="369000"/>
            <a:ext cx="9438082" cy="6120000"/>
          </a:xfrm>
          <a:prstGeom prst="rect">
            <a:avLst/>
          </a:prstGeom>
          <a:effectLst>
            <a:softEdge rad="317500"/>
          </a:effectLst>
        </p:spPr>
      </p:pic>
      <p:sp>
        <p:nvSpPr>
          <p:cNvPr id="4" name="ZoneTexte 3">
            <a:extLst>
              <a:ext uri="{FF2B5EF4-FFF2-40B4-BE49-F238E27FC236}">
                <a16:creationId xmlns:a16="http://schemas.microsoft.com/office/drawing/2014/main" id="{AE9465D4-F800-1BDB-2AB8-EFC3C9221F3B}"/>
              </a:ext>
            </a:extLst>
          </p:cNvPr>
          <p:cNvSpPr txBox="1"/>
          <p:nvPr/>
        </p:nvSpPr>
        <p:spPr>
          <a:xfrm>
            <a:off x="3691890" y="6366510"/>
            <a:ext cx="7543800" cy="461665"/>
          </a:xfrm>
          <a:prstGeom prst="rect">
            <a:avLst/>
          </a:prstGeom>
          <a:noFill/>
        </p:spPr>
        <p:txBody>
          <a:bodyPr wrap="square" rtlCol="0">
            <a:spAutoFit/>
          </a:bodyPr>
          <a:lstStyle/>
          <a:p>
            <a:r>
              <a:rPr lang="fr-FR" sz="2400" b="1" dirty="0">
                <a:solidFill>
                  <a:srgbClr val="FFFF00"/>
                </a:solidFill>
              </a:rPr>
              <a:t>Fêtes de Saint-Jean-de-Luz.</a:t>
            </a:r>
          </a:p>
        </p:txBody>
      </p:sp>
    </p:spTree>
    <p:extLst>
      <p:ext uri="{BB962C8B-B14F-4D97-AF65-F5344CB8AC3E}">
        <p14:creationId xmlns:p14="http://schemas.microsoft.com/office/powerpoint/2010/main" val="214348479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lein air, personne, Danse&#10;&#10;Description générée automatiquement">
            <a:extLst>
              <a:ext uri="{FF2B5EF4-FFF2-40B4-BE49-F238E27FC236}">
                <a16:creationId xmlns:a16="http://schemas.microsoft.com/office/drawing/2014/main" id="{FB9D53A9-1A73-65BE-CF9D-1BB056C1FE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52" y="459000"/>
            <a:ext cx="8913496" cy="5940000"/>
          </a:xfrm>
          <a:prstGeom prst="rect">
            <a:avLst/>
          </a:prstGeom>
          <a:effectLst>
            <a:softEdge rad="317500"/>
          </a:effectLst>
        </p:spPr>
      </p:pic>
      <p:sp>
        <p:nvSpPr>
          <p:cNvPr id="4" name="ZoneTexte 3">
            <a:extLst>
              <a:ext uri="{FF2B5EF4-FFF2-40B4-BE49-F238E27FC236}">
                <a16:creationId xmlns:a16="http://schemas.microsoft.com/office/drawing/2014/main" id="{E8289DEB-EB3F-500B-CC6C-C1797A793C0E}"/>
              </a:ext>
            </a:extLst>
          </p:cNvPr>
          <p:cNvSpPr txBox="1"/>
          <p:nvPr/>
        </p:nvSpPr>
        <p:spPr>
          <a:xfrm>
            <a:off x="4583430" y="6049052"/>
            <a:ext cx="8575358" cy="461665"/>
          </a:xfrm>
          <a:prstGeom prst="rect">
            <a:avLst/>
          </a:prstGeom>
          <a:noFill/>
        </p:spPr>
        <p:txBody>
          <a:bodyPr wrap="square" rtlCol="0">
            <a:spAutoFit/>
          </a:bodyPr>
          <a:lstStyle/>
          <a:p>
            <a:r>
              <a:rPr lang="fr-FR" sz="2400" b="1">
                <a:solidFill>
                  <a:srgbClr val="FFFF00"/>
                </a:solidFill>
              </a:rPr>
              <a:t>Feu de la Saint Jean.</a:t>
            </a:r>
            <a:endParaRPr lang="fr-FR" sz="2400" b="1" dirty="0">
              <a:solidFill>
                <a:srgbClr val="FFFF00"/>
              </a:solidFill>
            </a:endParaRPr>
          </a:p>
        </p:txBody>
      </p:sp>
    </p:spTree>
    <p:extLst>
      <p:ext uri="{BB962C8B-B14F-4D97-AF65-F5344CB8AC3E}">
        <p14:creationId xmlns:p14="http://schemas.microsoft.com/office/powerpoint/2010/main" val="37400399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sport, personnes&#10;&#10;Description générée automatiquement">
            <a:extLst>
              <a:ext uri="{FF2B5EF4-FFF2-40B4-BE49-F238E27FC236}">
                <a16:creationId xmlns:a16="http://schemas.microsoft.com/office/drawing/2014/main" id="{A84909F6-AFC3-1FF8-8B3B-E1967A89598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94493" y="369000"/>
            <a:ext cx="9203014" cy="6120000"/>
          </a:xfrm>
          <a:prstGeom prst="rect">
            <a:avLst/>
          </a:prstGeom>
          <a:effectLst>
            <a:softEdge rad="635000"/>
          </a:effectLst>
        </p:spPr>
      </p:pic>
      <p:sp>
        <p:nvSpPr>
          <p:cNvPr id="4" name="ZoneTexte 3">
            <a:extLst>
              <a:ext uri="{FF2B5EF4-FFF2-40B4-BE49-F238E27FC236}">
                <a16:creationId xmlns:a16="http://schemas.microsoft.com/office/drawing/2014/main" id="{82D0481F-900C-C42D-A64B-67B7BD7A7D21}"/>
              </a:ext>
            </a:extLst>
          </p:cNvPr>
          <p:cNvSpPr txBox="1"/>
          <p:nvPr/>
        </p:nvSpPr>
        <p:spPr>
          <a:xfrm>
            <a:off x="2754630" y="6027003"/>
            <a:ext cx="7086600" cy="830997"/>
          </a:xfrm>
          <a:prstGeom prst="rect">
            <a:avLst/>
          </a:prstGeom>
          <a:noFill/>
        </p:spPr>
        <p:txBody>
          <a:bodyPr wrap="square" rtlCol="0">
            <a:spAutoFit/>
          </a:bodyPr>
          <a:lstStyle/>
          <a:p>
            <a:r>
              <a:rPr lang="fr-FR" sz="2400" b="1">
                <a:solidFill>
                  <a:srgbClr val="FFFF00"/>
                </a:solidFill>
              </a:rPr>
              <a:t>Compétition de sauvetage côtier sur la Grande Plage de Saint-Jean-de-Luz.</a:t>
            </a:r>
            <a:endParaRPr lang="fr-FR" sz="2400" b="1" dirty="0">
              <a:solidFill>
                <a:srgbClr val="FFFF00"/>
              </a:solidFill>
            </a:endParaRPr>
          </a:p>
        </p:txBody>
      </p:sp>
    </p:spTree>
    <p:extLst>
      <p:ext uri="{BB962C8B-B14F-4D97-AF65-F5344CB8AC3E}">
        <p14:creationId xmlns:p14="http://schemas.microsoft.com/office/powerpoint/2010/main" val="35973288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au, plein air, rampe&#10;&#10;Description générée automatiquement">
            <a:extLst>
              <a:ext uri="{FF2B5EF4-FFF2-40B4-BE49-F238E27FC236}">
                <a16:creationId xmlns:a16="http://schemas.microsoft.com/office/drawing/2014/main" id="{FCB29930-28C8-5AC4-2EF4-A987251E1FC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a:solidFill>
              <a:srgbClr val="FFFF00"/>
            </a:solidFill>
          </a:ln>
          <a:effectLst>
            <a:softEdge rad="635000"/>
          </a:effectLst>
        </p:spPr>
      </p:pic>
      <p:sp>
        <p:nvSpPr>
          <p:cNvPr id="4" name="ZoneTexte 3">
            <a:extLst>
              <a:ext uri="{FF2B5EF4-FFF2-40B4-BE49-F238E27FC236}">
                <a16:creationId xmlns:a16="http://schemas.microsoft.com/office/drawing/2014/main" id="{9C304A1C-009D-B942-1471-94822B8D814B}"/>
              </a:ext>
            </a:extLst>
          </p:cNvPr>
          <p:cNvSpPr txBox="1"/>
          <p:nvPr/>
        </p:nvSpPr>
        <p:spPr>
          <a:xfrm>
            <a:off x="4023360" y="6258167"/>
            <a:ext cx="7075170" cy="461665"/>
          </a:xfrm>
          <a:prstGeom prst="rect">
            <a:avLst/>
          </a:prstGeom>
          <a:noFill/>
        </p:spPr>
        <p:txBody>
          <a:bodyPr wrap="square" rtlCol="0">
            <a:spAutoFit/>
          </a:bodyPr>
          <a:lstStyle/>
          <a:p>
            <a:r>
              <a:rPr lang="fr-FR" sz="2400" b="1">
                <a:solidFill>
                  <a:srgbClr val="FFFF00"/>
                </a:solidFill>
              </a:rPr>
              <a:t>Grande Plage de Saint-Jean-de-Luz.</a:t>
            </a:r>
            <a:endParaRPr lang="fr-FR" sz="2400" b="1" dirty="0">
              <a:solidFill>
                <a:srgbClr val="FFFF00"/>
              </a:solidFill>
            </a:endParaRPr>
          </a:p>
        </p:txBody>
      </p:sp>
    </p:spTree>
    <p:extLst>
      <p:ext uri="{BB962C8B-B14F-4D97-AF65-F5344CB8AC3E}">
        <p14:creationId xmlns:p14="http://schemas.microsoft.com/office/powerpoint/2010/main" val="398098996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maison&#10;&#10;Description générée automatiquement">
            <a:extLst>
              <a:ext uri="{FF2B5EF4-FFF2-40B4-BE49-F238E27FC236}">
                <a16:creationId xmlns:a16="http://schemas.microsoft.com/office/drawing/2014/main" id="{362E2C97-490C-BA5A-EBDF-DAB0CB25A3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9AFA2D04-01DB-B39F-B3FD-3745DFACEB54}"/>
              </a:ext>
            </a:extLst>
          </p:cNvPr>
          <p:cNvSpPr txBox="1"/>
          <p:nvPr/>
        </p:nvSpPr>
        <p:spPr>
          <a:xfrm>
            <a:off x="4251960" y="6027335"/>
            <a:ext cx="7783830" cy="461665"/>
          </a:xfrm>
          <a:prstGeom prst="rect">
            <a:avLst/>
          </a:prstGeom>
          <a:noFill/>
        </p:spPr>
        <p:txBody>
          <a:bodyPr wrap="square" rtlCol="0">
            <a:spAutoFit/>
          </a:bodyPr>
          <a:lstStyle/>
          <a:p>
            <a:r>
              <a:rPr lang="fr-FR" sz="2400" b="1">
                <a:solidFill>
                  <a:srgbClr val="FFFF00"/>
                </a:solidFill>
              </a:rPr>
              <a:t>La jetée de Saint-Jean-de-Luz.</a:t>
            </a:r>
            <a:endParaRPr lang="fr-FR" sz="2400" b="1" dirty="0">
              <a:solidFill>
                <a:srgbClr val="FFFF00"/>
              </a:solidFill>
            </a:endParaRPr>
          </a:p>
        </p:txBody>
      </p:sp>
    </p:spTree>
    <p:extLst>
      <p:ext uri="{BB962C8B-B14F-4D97-AF65-F5344CB8AC3E}">
        <p14:creationId xmlns:p14="http://schemas.microsoft.com/office/powerpoint/2010/main" val="274457747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Une image contenant plein air, ciel, bateau, eau&#10;&#10;Description générée automatiquement">
            <a:extLst>
              <a:ext uri="{FF2B5EF4-FFF2-40B4-BE49-F238E27FC236}">
                <a16:creationId xmlns:a16="http://schemas.microsoft.com/office/drawing/2014/main" id="{0CA50E3B-446D-1628-1888-072FF804D1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48864" y="369000"/>
            <a:ext cx="8694272" cy="6120000"/>
          </a:xfrm>
          <a:prstGeom prst="rect">
            <a:avLst/>
          </a:prstGeom>
          <a:effectLst>
            <a:softEdge rad="635000"/>
          </a:effectLst>
        </p:spPr>
      </p:pic>
      <p:sp>
        <p:nvSpPr>
          <p:cNvPr id="6" name="ZoneTexte 5">
            <a:extLst>
              <a:ext uri="{FF2B5EF4-FFF2-40B4-BE49-F238E27FC236}">
                <a16:creationId xmlns:a16="http://schemas.microsoft.com/office/drawing/2014/main" id="{06971FA6-B6A5-27FE-E852-A6EF1F7724E2}"/>
              </a:ext>
            </a:extLst>
          </p:cNvPr>
          <p:cNvSpPr txBox="1"/>
          <p:nvPr/>
        </p:nvSpPr>
        <p:spPr>
          <a:xfrm>
            <a:off x="4549140" y="6039505"/>
            <a:ext cx="8446770" cy="461665"/>
          </a:xfrm>
          <a:prstGeom prst="rect">
            <a:avLst/>
          </a:prstGeom>
          <a:noFill/>
        </p:spPr>
        <p:txBody>
          <a:bodyPr wrap="square" rtlCol="0">
            <a:spAutoFit/>
          </a:bodyPr>
          <a:lstStyle/>
          <a:p>
            <a:r>
              <a:rPr lang="fr-FR" sz="2400" b="1">
                <a:solidFill>
                  <a:srgbClr val="FFFF00"/>
                </a:solidFill>
              </a:rPr>
              <a:t>Le port, sur fond de Rhune.</a:t>
            </a:r>
            <a:endParaRPr lang="fr-FR" sz="2400" b="1" dirty="0">
              <a:solidFill>
                <a:srgbClr val="FFFF00"/>
              </a:solidFill>
            </a:endParaRPr>
          </a:p>
        </p:txBody>
      </p:sp>
    </p:spTree>
    <p:extLst>
      <p:ext uri="{BB962C8B-B14F-4D97-AF65-F5344CB8AC3E}">
        <p14:creationId xmlns:p14="http://schemas.microsoft.com/office/powerpoint/2010/main" val="223165830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Lieux sacrés, lieu de culte, cathédrale, église&#10;&#10;Description générée automatiquement">
            <a:extLst>
              <a:ext uri="{FF2B5EF4-FFF2-40B4-BE49-F238E27FC236}">
                <a16:creationId xmlns:a16="http://schemas.microsoft.com/office/drawing/2014/main" id="{B5388DFA-F904-17A1-4056-51CBEA16F2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205" y="457200"/>
            <a:ext cx="9183589" cy="6120000"/>
          </a:xfrm>
          <a:prstGeom prst="rect">
            <a:avLst/>
          </a:prstGeom>
          <a:effectLst>
            <a:softEdge rad="635000"/>
          </a:effectLst>
        </p:spPr>
      </p:pic>
      <p:sp>
        <p:nvSpPr>
          <p:cNvPr id="4" name="ZoneTexte 3">
            <a:extLst>
              <a:ext uri="{FF2B5EF4-FFF2-40B4-BE49-F238E27FC236}">
                <a16:creationId xmlns:a16="http://schemas.microsoft.com/office/drawing/2014/main" id="{31314440-6211-C2F9-8052-ADD5CBBAE3CD}"/>
              </a:ext>
            </a:extLst>
          </p:cNvPr>
          <p:cNvSpPr txBox="1"/>
          <p:nvPr/>
        </p:nvSpPr>
        <p:spPr>
          <a:xfrm>
            <a:off x="3703320" y="6139190"/>
            <a:ext cx="8321040" cy="523220"/>
          </a:xfrm>
          <a:prstGeom prst="rect">
            <a:avLst/>
          </a:prstGeom>
          <a:noFill/>
        </p:spPr>
        <p:txBody>
          <a:bodyPr wrap="square" rtlCol="0">
            <a:spAutoFit/>
          </a:bodyPr>
          <a:lstStyle/>
          <a:p>
            <a:r>
              <a:rPr lang="fr-FR" sz="2800" b="1" dirty="0">
                <a:solidFill>
                  <a:srgbClr val="FFFF00"/>
                </a:solidFill>
              </a:rPr>
              <a:t>Le retable baroque de l'église.</a:t>
            </a:r>
          </a:p>
        </p:txBody>
      </p:sp>
    </p:spTree>
    <p:extLst>
      <p:ext uri="{BB962C8B-B14F-4D97-AF65-F5344CB8AC3E}">
        <p14:creationId xmlns:p14="http://schemas.microsoft.com/office/powerpoint/2010/main" val="252219487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descr="Une image contenant plein air, nature, ciel, rive&#10;&#10;Description générée automatiquement">
            <a:extLst>
              <a:ext uri="{FF2B5EF4-FFF2-40B4-BE49-F238E27FC236}">
                <a16:creationId xmlns:a16="http://schemas.microsoft.com/office/drawing/2014/main" id="{A6D73776-48BD-D0D3-00BF-5989F0EA22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317500"/>
          </a:effectLst>
        </p:spPr>
      </p:pic>
      <p:sp>
        <p:nvSpPr>
          <p:cNvPr id="9" name="ZoneTexte 8">
            <a:extLst>
              <a:ext uri="{FF2B5EF4-FFF2-40B4-BE49-F238E27FC236}">
                <a16:creationId xmlns:a16="http://schemas.microsoft.com/office/drawing/2014/main" id="{DA061B38-280E-6030-9D4F-B4BCB69C0461}"/>
              </a:ext>
            </a:extLst>
          </p:cNvPr>
          <p:cNvSpPr txBox="1"/>
          <p:nvPr/>
        </p:nvSpPr>
        <p:spPr>
          <a:xfrm>
            <a:off x="3371850" y="6195059"/>
            <a:ext cx="8160000" cy="461665"/>
          </a:xfrm>
          <a:prstGeom prst="rect">
            <a:avLst/>
          </a:prstGeom>
          <a:noFill/>
        </p:spPr>
        <p:txBody>
          <a:bodyPr wrap="square" rtlCol="0">
            <a:spAutoFit/>
          </a:bodyPr>
          <a:lstStyle/>
          <a:p>
            <a:r>
              <a:rPr lang="fr-FR" sz="2400" b="1" dirty="0">
                <a:solidFill>
                  <a:srgbClr val="FFFF00"/>
                </a:solidFill>
              </a:rPr>
              <a:t>Baie vue de la colline de Sainte-Barbe.</a:t>
            </a:r>
          </a:p>
        </p:txBody>
      </p:sp>
    </p:spTree>
    <p:extLst>
      <p:ext uri="{BB962C8B-B14F-4D97-AF65-F5344CB8AC3E}">
        <p14:creationId xmlns:p14="http://schemas.microsoft.com/office/powerpoint/2010/main" val="418005399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plein air, eau, plante&#10;&#10;Description générée automatiquement">
            <a:extLst>
              <a:ext uri="{FF2B5EF4-FFF2-40B4-BE49-F238E27FC236}">
                <a16:creationId xmlns:a16="http://schemas.microsoft.com/office/drawing/2014/main" id="{C1733913-B1D8-4ACC-F95F-2F12E11ECB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effectLst>
            <a:softEdge rad="317500"/>
          </a:effectLst>
        </p:spPr>
      </p:pic>
      <p:sp>
        <p:nvSpPr>
          <p:cNvPr id="4" name="ZoneTexte 3">
            <a:extLst>
              <a:ext uri="{FF2B5EF4-FFF2-40B4-BE49-F238E27FC236}">
                <a16:creationId xmlns:a16="http://schemas.microsoft.com/office/drawing/2014/main" id="{31FE1646-4D66-8E5E-846C-8FA5730BC42F}"/>
              </a:ext>
            </a:extLst>
          </p:cNvPr>
          <p:cNvSpPr txBox="1"/>
          <p:nvPr/>
        </p:nvSpPr>
        <p:spPr>
          <a:xfrm>
            <a:off x="4491990" y="6252210"/>
            <a:ext cx="8435340" cy="461665"/>
          </a:xfrm>
          <a:prstGeom prst="rect">
            <a:avLst/>
          </a:prstGeom>
          <a:noFill/>
        </p:spPr>
        <p:txBody>
          <a:bodyPr wrap="square" rtlCol="0">
            <a:spAutoFit/>
          </a:bodyPr>
          <a:lstStyle/>
          <a:p>
            <a:r>
              <a:rPr lang="fr-FR" sz="2400" b="1">
                <a:solidFill>
                  <a:srgbClr val="FFFF00"/>
                </a:solidFill>
              </a:rPr>
              <a:t>Digue de Sainte-Barbe.</a:t>
            </a:r>
            <a:endParaRPr lang="fr-FR" sz="2400" b="1" dirty="0">
              <a:solidFill>
                <a:srgbClr val="FFFF00"/>
              </a:solidFill>
            </a:endParaRPr>
          </a:p>
        </p:txBody>
      </p:sp>
    </p:spTree>
    <p:extLst>
      <p:ext uri="{BB962C8B-B14F-4D97-AF65-F5344CB8AC3E}">
        <p14:creationId xmlns:p14="http://schemas.microsoft.com/office/powerpoint/2010/main" val="103798145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4C9B69D0-D185-2577-946A-A4CCA5EB88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5610" y="1629000"/>
            <a:ext cx="11220779" cy="3600000"/>
          </a:xfrm>
          <a:prstGeom prst="rect">
            <a:avLst/>
          </a:prstGeom>
          <a:effectLst>
            <a:softEdge rad="317500"/>
          </a:effectLst>
        </p:spPr>
      </p:pic>
      <p:sp>
        <p:nvSpPr>
          <p:cNvPr id="4" name="ZoneTexte 3">
            <a:extLst>
              <a:ext uri="{FF2B5EF4-FFF2-40B4-BE49-F238E27FC236}">
                <a16:creationId xmlns:a16="http://schemas.microsoft.com/office/drawing/2014/main" id="{90049CBA-63EA-9773-2954-D23DB775F631}"/>
              </a:ext>
            </a:extLst>
          </p:cNvPr>
          <p:cNvSpPr txBox="1"/>
          <p:nvPr/>
        </p:nvSpPr>
        <p:spPr>
          <a:xfrm>
            <a:off x="4366260" y="5129837"/>
            <a:ext cx="8652510" cy="461665"/>
          </a:xfrm>
          <a:prstGeom prst="rect">
            <a:avLst/>
          </a:prstGeom>
          <a:noFill/>
        </p:spPr>
        <p:txBody>
          <a:bodyPr wrap="square" rtlCol="0">
            <a:spAutoFit/>
          </a:bodyPr>
          <a:lstStyle/>
          <a:p>
            <a:r>
              <a:rPr lang="fr-FR" sz="2400" b="1" dirty="0">
                <a:solidFill>
                  <a:srgbClr val="FFFF00"/>
                </a:solidFill>
              </a:rPr>
              <a:t>Colline de Sainte-Barbe.</a:t>
            </a:r>
          </a:p>
        </p:txBody>
      </p:sp>
    </p:spTree>
    <p:extLst>
      <p:ext uri="{BB962C8B-B14F-4D97-AF65-F5344CB8AC3E}">
        <p14:creationId xmlns:p14="http://schemas.microsoft.com/office/powerpoint/2010/main" val="42455240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Photographie aérienne, eau&#10;&#10;Description générée automatiquement">
            <a:extLst>
              <a:ext uri="{FF2B5EF4-FFF2-40B4-BE49-F238E27FC236}">
                <a16:creationId xmlns:a16="http://schemas.microsoft.com/office/drawing/2014/main" id="{5581AACD-7B51-C323-571D-F02435F791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000" y="976050"/>
            <a:ext cx="11376000" cy="4905900"/>
          </a:xfrm>
          <a:prstGeom prst="rect">
            <a:avLst/>
          </a:prstGeom>
          <a:effectLst>
            <a:softEdge rad="635000"/>
          </a:effectLst>
        </p:spPr>
      </p:pic>
      <p:sp>
        <p:nvSpPr>
          <p:cNvPr id="4" name="ZoneTexte 3">
            <a:extLst>
              <a:ext uri="{FF2B5EF4-FFF2-40B4-BE49-F238E27FC236}">
                <a16:creationId xmlns:a16="http://schemas.microsoft.com/office/drawing/2014/main" id="{D61F760B-264F-8367-EF78-FC611ABD19C0}"/>
              </a:ext>
            </a:extLst>
          </p:cNvPr>
          <p:cNvSpPr txBox="1"/>
          <p:nvPr/>
        </p:nvSpPr>
        <p:spPr>
          <a:xfrm>
            <a:off x="3737445" y="5759685"/>
            <a:ext cx="6880860" cy="461665"/>
          </a:xfrm>
          <a:prstGeom prst="rect">
            <a:avLst/>
          </a:prstGeom>
          <a:noFill/>
        </p:spPr>
        <p:txBody>
          <a:bodyPr wrap="square" rtlCol="0">
            <a:spAutoFit/>
          </a:bodyPr>
          <a:lstStyle/>
          <a:p>
            <a:r>
              <a:rPr lang="fr-FR" sz="2400" b="1">
                <a:solidFill>
                  <a:srgbClr val="FFFF00"/>
                </a:solidFill>
              </a:rPr>
              <a:t> la baie de Saint-Jean-de-Luz </a:t>
            </a:r>
            <a:endParaRPr lang="fr-FR" sz="2400" b="1" dirty="0">
              <a:solidFill>
                <a:srgbClr val="FFFF00"/>
              </a:solidFill>
            </a:endParaRPr>
          </a:p>
        </p:txBody>
      </p:sp>
    </p:spTree>
    <p:extLst>
      <p:ext uri="{BB962C8B-B14F-4D97-AF65-F5344CB8AC3E}">
        <p14:creationId xmlns:p14="http://schemas.microsoft.com/office/powerpoint/2010/main" val="407845107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bâtiment, scène, plein air, personne&#10;&#10;Description générée automatiquement">
            <a:extLst>
              <a:ext uri="{FF2B5EF4-FFF2-40B4-BE49-F238E27FC236}">
                <a16:creationId xmlns:a16="http://schemas.microsoft.com/office/drawing/2014/main" id="{37342068-3BE8-B278-EAB1-5468B77AB1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7180" y="308475"/>
            <a:ext cx="7236000" cy="3120525"/>
          </a:xfrm>
          <a:prstGeom prst="rect">
            <a:avLst/>
          </a:prstGeom>
          <a:ln w="88900" cap="sq" cmpd="thickThin">
            <a:solidFill>
              <a:srgbClr val="FFFF00"/>
            </a:solidFill>
            <a:prstDash val="solid"/>
            <a:miter lim="800000"/>
          </a:ln>
          <a:effectLst>
            <a:innerShdw blurRad="76200">
              <a:srgbClr val="000000"/>
            </a:innerShdw>
          </a:effectLst>
        </p:spPr>
      </p:pic>
      <p:pic>
        <p:nvPicPr>
          <p:cNvPr id="8" name="Image 7" descr="Une image contenant plein air, ciel, ville, arbre&#10;&#10;Description générée automatiquement">
            <a:extLst>
              <a:ext uri="{FF2B5EF4-FFF2-40B4-BE49-F238E27FC236}">
                <a16:creationId xmlns:a16="http://schemas.microsoft.com/office/drawing/2014/main" id="{479B50BE-46D4-A876-D20D-70CB7B1613F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15180" y="3657600"/>
            <a:ext cx="8064000" cy="302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57194456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enêtre, nuage&#10;&#10;Description générée automatiquement">
            <a:extLst>
              <a:ext uri="{FF2B5EF4-FFF2-40B4-BE49-F238E27FC236}">
                <a16:creationId xmlns:a16="http://schemas.microsoft.com/office/drawing/2014/main" id="{38CFD95B-9254-F548-F63A-39A00DA95F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7210" y="3202290"/>
            <a:ext cx="3312000" cy="3295486"/>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95BD43B-76A0-FE97-1073-E822922069A9}"/>
              </a:ext>
            </a:extLst>
          </p:cNvPr>
          <p:cNvSpPr txBox="1"/>
          <p:nvPr/>
        </p:nvSpPr>
        <p:spPr>
          <a:xfrm>
            <a:off x="4115115" y="4135086"/>
            <a:ext cx="6320475" cy="830997"/>
          </a:xfrm>
          <a:prstGeom prst="rect">
            <a:avLst/>
          </a:prstGeom>
          <a:noFill/>
        </p:spPr>
        <p:txBody>
          <a:bodyPr wrap="square" rtlCol="0">
            <a:spAutoFit/>
          </a:bodyPr>
          <a:lstStyle/>
          <a:p>
            <a:r>
              <a:rPr lang="fr-FR" sz="2400" b="1" dirty="0">
                <a:solidFill>
                  <a:srgbClr val="FFFF00"/>
                </a:solidFill>
              </a:rPr>
              <a:t>Se promener et visiter le centre-ville de Saint-Jean-de-Luz</a:t>
            </a:r>
          </a:p>
        </p:txBody>
      </p:sp>
      <p:pic>
        <p:nvPicPr>
          <p:cNvPr id="7" name="Image 6" descr="Une image contenant plein air, arbre, bâtiment, ciel&#10;&#10;Description générée automatiquement">
            <a:extLst>
              <a:ext uri="{FF2B5EF4-FFF2-40B4-BE49-F238E27FC236}">
                <a16:creationId xmlns:a16="http://schemas.microsoft.com/office/drawing/2014/main" id="{3DF344E1-E282-FF1C-6A8D-FA02AF1E79B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10790" y="415945"/>
            <a:ext cx="4104000" cy="332424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2911584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estauration rapide, plein air, bâtiment, pizza&#10;&#10;Description générée automatiquement">
            <a:extLst>
              <a:ext uri="{FF2B5EF4-FFF2-40B4-BE49-F238E27FC236}">
                <a16:creationId xmlns:a16="http://schemas.microsoft.com/office/drawing/2014/main" id="{6646DD2C-8814-FB64-9C5D-26CF901D02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280" y="240051"/>
            <a:ext cx="3348000" cy="3886522"/>
          </a:xfrm>
          <a:prstGeom prst="rect">
            <a:avLst/>
          </a:prstGeom>
          <a:ln w="88900" cap="sq" cmpd="thickThin">
            <a:solidFill>
              <a:srgbClr val="FFFF00"/>
            </a:solidFill>
            <a:prstDash val="solid"/>
            <a:miter lim="800000"/>
          </a:ln>
          <a:effectLst>
            <a:innerShdw blurRad="76200">
              <a:srgbClr val="000000"/>
            </a:innerShdw>
          </a:effectLst>
        </p:spPr>
      </p:pic>
      <p:pic>
        <p:nvPicPr>
          <p:cNvPr id="8" name="Image 7" descr="Une image contenant Magasin, intérieur, texte, Commerce de proximité&#10;&#10;Description générée automatiquement">
            <a:extLst>
              <a:ext uri="{FF2B5EF4-FFF2-40B4-BE49-F238E27FC236}">
                <a16:creationId xmlns:a16="http://schemas.microsoft.com/office/drawing/2014/main" id="{4A9E903E-5FA6-4E1E-B9C7-7875146FBE9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08720" y="2183312"/>
            <a:ext cx="3348000" cy="4464000"/>
          </a:xfrm>
          <a:prstGeom prst="rect">
            <a:avLst/>
          </a:prstGeom>
          <a:ln w="88900" cap="sq" cmpd="thickThin">
            <a:solidFill>
              <a:srgbClr val="FFFF0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69C151CC-D1F7-3596-A10F-FE096B5B7D5C}"/>
              </a:ext>
            </a:extLst>
          </p:cNvPr>
          <p:cNvSpPr txBox="1"/>
          <p:nvPr/>
        </p:nvSpPr>
        <p:spPr>
          <a:xfrm>
            <a:off x="2468880" y="4503420"/>
            <a:ext cx="6263640" cy="830997"/>
          </a:xfrm>
          <a:prstGeom prst="rect">
            <a:avLst/>
          </a:prstGeom>
          <a:noFill/>
        </p:spPr>
        <p:txBody>
          <a:bodyPr wrap="square" rtlCol="0">
            <a:spAutoFit/>
          </a:bodyPr>
          <a:lstStyle/>
          <a:p>
            <a:r>
              <a:rPr lang="fr-FR" sz="2400" b="1">
                <a:solidFill>
                  <a:srgbClr val="FFFF00"/>
                </a:solidFill>
              </a:rPr>
              <a:t>gâteaux basques, macarons, mouchous, caramels, confitures, chocolats etc…</a:t>
            </a:r>
            <a:endParaRPr lang="fr-FR" sz="2400" b="1" dirty="0">
              <a:solidFill>
                <a:srgbClr val="FFFF00"/>
              </a:solidFill>
            </a:endParaRPr>
          </a:p>
        </p:txBody>
      </p:sp>
    </p:spTree>
    <p:extLst>
      <p:ext uri="{BB962C8B-B14F-4D97-AF65-F5344CB8AC3E}">
        <p14:creationId xmlns:p14="http://schemas.microsoft.com/office/powerpoint/2010/main" val="159586066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682EEC51-3159-C9A8-D31B-CEA604EE26BF}"/>
              </a:ext>
            </a:extLst>
          </p:cNvPr>
          <p:cNvSpPr txBox="1"/>
          <p:nvPr/>
        </p:nvSpPr>
        <p:spPr>
          <a:xfrm>
            <a:off x="377190" y="605790"/>
            <a:ext cx="11681460" cy="584775"/>
          </a:xfrm>
          <a:prstGeom prst="rect">
            <a:avLst/>
          </a:prstGeom>
          <a:noFill/>
        </p:spPr>
        <p:txBody>
          <a:bodyPr wrap="square" rtlCol="0">
            <a:spAutoFit/>
          </a:bodyPr>
          <a:lstStyle/>
          <a:p>
            <a:r>
              <a:rPr lang="fr-FR" sz="3200" b="1" dirty="0">
                <a:solidFill>
                  <a:srgbClr val="FFFF00"/>
                </a:solidFill>
              </a:rPr>
              <a:t>Lorient Vous A Présenté La Commune De Saint Jean – De – </a:t>
            </a:r>
            <a:r>
              <a:rPr lang="fr-FR" sz="3200" b="1" dirty="0" err="1">
                <a:solidFill>
                  <a:srgbClr val="FFFF00"/>
                </a:solidFill>
              </a:rPr>
              <a:t>Luz</a:t>
            </a:r>
            <a:endParaRPr lang="fr-FR" sz="3200" b="1" dirty="0">
              <a:solidFill>
                <a:srgbClr val="FFFF00"/>
              </a:solidFill>
            </a:endParaRPr>
          </a:p>
        </p:txBody>
      </p:sp>
      <p:sp>
        <p:nvSpPr>
          <p:cNvPr id="6" name="ZoneTexte 5">
            <a:extLst>
              <a:ext uri="{FF2B5EF4-FFF2-40B4-BE49-F238E27FC236}">
                <a16:creationId xmlns:a16="http://schemas.microsoft.com/office/drawing/2014/main" id="{2B3145BC-8DAB-A76E-2F10-7756FCFBA2B9}"/>
              </a:ext>
            </a:extLst>
          </p:cNvPr>
          <p:cNvSpPr txBox="1"/>
          <p:nvPr/>
        </p:nvSpPr>
        <p:spPr>
          <a:xfrm>
            <a:off x="2674620" y="1405889"/>
            <a:ext cx="11349990" cy="584775"/>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endParaRPr lang="fr-FR" sz="3200" b="1" dirty="0">
              <a:solidFill>
                <a:srgbClr val="FFFF00"/>
              </a:solidFill>
            </a:endParaRPr>
          </a:p>
        </p:txBody>
      </p:sp>
      <p:sp>
        <p:nvSpPr>
          <p:cNvPr id="7" name="ZoneTexte 6">
            <a:extLst>
              <a:ext uri="{FF2B5EF4-FFF2-40B4-BE49-F238E27FC236}">
                <a16:creationId xmlns:a16="http://schemas.microsoft.com/office/drawing/2014/main" id="{73B1949E-FCA3-338D-3EFB-2134684F0A10}"/>
              </a:ext>
            </a:extLst>
          </p:cNvPr>
          <p:cNvSpPr txBox="1"/>
          <p:nvPr/>
        </p:nvSpPr>
        <p:spPr>
          <a:xfrm>
            <a:off x="3943350" y="2205988"/>
            <a:ext cx="10298430" cy="584775"/>
          </a:xfrm>
          <a:prstGeom prst="rect">
            <a:avLst/>
          </a:prstGeom>
          <a:noFill/>
        </p:spPr>
        <p:txBody>
          <a:bodyPr wrap="square" rtlCol="0">
            <a:spAutoFit/>
          </a:bodyPr>
          <a:lstStyle/>
          <a:p>
            <a:r>
              <a:rPr lang="fr-FR" sz="3200" b="1" dirty="0">
                <a:solidFill>
                  <a:srgbClr val="FFFF00"/>
                </a:solidFill>
              </a:rPr>
              <a:t>Merci De Votre Visite</a:t>
            </a:r>
          </a:p>
        </p:txBody>
      </p:sp>
      <p:sp>
        <p:nvSpPr>
          <p:cNvPr id="8" name="ZoneTexte 7">
            <a:extLst>
              <a:ext uri="{FF2B5EF4-FFF2-40B4-BE49-F238E27FC236}">
                <a16:creationId xmlns:a16="http://schemas.microsoft.com/office/drawing/2014/main" id="{7C682A97-B963-7D46-20B1-5063F7E4C684}"/>
              </a:ext>
            </a:extLst>
          </p:cNvPr>
          <p:cNvSpPr txBox="1"/>
          <p:nvPr/>
        </p:nvSpPr>
        <p:spPr>
          <a:xfrm>
            <a:off x="3280410" y="2844225"/>
            <a:ext cx="9178290"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9" name="ZoneTexte 8">
            <a:extLst>
              <a:ext uri="{FF2B5EF4-FFF2-40B4-BE49-F238E27FC236}">
                <a16:creationId xmlns:a16="http://schemas.microsoft.com/office/drawing/2014/main" id="{602F5934-C6AC-0AF2-D43B-BA5A009BFF6A}"/>
              </a:ext>
            </a:extLst>
          </p:cNvPr>
          <p:cNvSpPr txBox="1"/>
          <p:nvPr/>
        </p:nvSpPr>
        <p:spPr>
          <a:xfrm>
            <a:off x="5372100" y="3482462"/>
            <a:ext cx="4606290"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266772690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89</TotalTime>
  <Words>337</Words>
  <Application>Microsoft Office PowerPoint</Application>
  <PresentationFormat>Grand écran</PresentationFormat>
  <Paragraphs>36</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2024-04-20T09:42:31Z</dcterms:created>
  <dcterms:modified xsi:type="dcterms:W3CDTF">2024-04-21T05:22:21Z</dcterms:modified>
</cp:coreProperties>
</file>