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3.wav"/><Relationship Id="rId18" Type="http://schemas.openxmlformats.org/officeDocument/2006/relationships/audio" Target="../media/audio8.wav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12" Type="http://schemas.openxmlformats.org/officeDocument/2006/relationships/audio" Target="../media/audio2.wav"/><Relationship Id="rId17" Type="http://schemas.openxmlformats.org/officeDocument/2006/relationships/audio" Target="../media/audio7.wav"/><Relationship Id="rId2" Type="http://schemas.openxmlformats.org/officeDocument/2006/relationships/audio" Target="../media/audio1.wav"/><Relationship Id="rId16" Type="http://schemas.openxmlformats.org/officeDocument/2006/relationships/audio" Target="../media/audio6.wav"/><Relationship Id="rId20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5" Type="http://schemas.openxmlformats.org/officeDocument/2006/relationships/audio" Target="../media/audio5.wav"/><Relationship Id="rId10" Type="http://schemas.openxmlformats.org/officeDocument/2006/relationships/image" Target="../media/image8.gif"/><Relationship Id="rId19" Type="http://schemas.openxmlformats.org/officeDocument/2006/relationships/audio" Target="../media/audio9.wav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audio" Target="../media/audio4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A1AEA851-79A3-7219-B97C-A4F81F0586B7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Harmonika aus Tirol 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4B8CC83-6337-4AD5-9A87-004829861D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" y="476672"/>
            <a:ext cx="9036496" cy="5590373"/>
          </a:xfrm>
          <a:prstGeom prst="rect">
            <a:avLst/>
          </a:prstGeom>
          <a:ln w="44450">
            <a:solidFill>
              <a:srgbClr val="0070C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A281389-5134-42EB-983E-F69D820B15D8}"/>
              </a:ext>
            </a:extLst>
          </p:cNvPr>
          <p:cNvSpPr/>
          <p:nvPr/>
        </p:nvSpPr>
        <p:spPr>
          <a:xfrm>
            <a:off x="467544" y="878768"/>
            <a:ext cx="8280920" cy="4806566"/>
          </a:xfrm>
          <a:prstGeom prst="rect">
            <a:avLst/>
          </a:prstGeom>
          <a:solidFill>
            <a:schemeClr val="bg1"/>
          </a:solidFill>
          <a:ln w="444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7">
            <a:extLst>
              <a:ext uri="{FF2B5EF4-FFF2-40B4-BE49-F238E27FC236}">
                <a16:creationId xmlns:a16="http://schemas.microsoft.com/office/drawing/2014/main" id="{4D416FB1-7946-404F-8931-A39338A7C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510202"/>
            <a:ext cx="8064895" cy="413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58841F51-1BEF-4966-AD27-935D18630ED6}"/>
              </a:ext>
            </a:extLst>
          </p:cNvPr>
          <p:cNvSpPr/>
          <p:nvPr/>
        </p:nvSpPr>
        <p:spPr>
          <a:xfrm>
            <a:off x="59998" y="832762"/>
            <a:ext cx="8694712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Harmonika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aus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Tirol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3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AutoShape 32">
            <a:extLst>
              <a:ext uri="{FF2B5EF4-FFF2-40B4-BE49-F238E27FC236}">
                <a16:creationId xmlns:a16="http://schemas.microsoft.com/office/drawing/2014/main" id="{1CD0761F-5BE9-4FB6-AC8D-2D5353D95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271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1" name="AutoShape 32">
            <a:extLst>
              <a:ext uri="{FF2B5EF4-FFF2-40B4-BE49-F238E27FC236}">
                <a16:creationId xmlns:a16="http://schemas.microsoft.com/office/drawing/2014/main" id="{0C023271-3926-4BE9-8CF4-F1F30C61A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7878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0ED20ABC-8B20-4C21-8876-7BB44DDEDDA8}"/>
              </a:ext>
            </a:extLst>
          </p:cNvPr>
          <p:cNvSpPr/>
          <p:nvPr/>
        </p:nvSpPr>
        <p:spPr>
          <a:xfrm>
            <a:off x="-29375" y="6155555"/>
            <a:ext cx="9143999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Obrázek 37">
            <a:extLst>
              <a:ext uri="{FF2B5EF4-FFF2-40B4-BE49-F238E27FC236}">
                <a16:creationId xmlns:a16="http://schemas.microsoft.com/office/drawing/2014/main" id="{6151DB4E-EF9D-4753-8BA8-81A76CA755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466" y="1593320"/>
            <a:ext cx="303998" cy="276361"/>
          </a:xfrm>
          <a:prstGeom prst="rect">
            <a:avLst/>
          </a:prstGeom>
        </p:spPr>
      </p:pic>
      <p:sp>
        <p:nvSpPr>
          <p:cNvPr id="44" name="Text Box 47">
            <a:extLst>
              <a:ext uri="{FF2B5EF4-FFF2-40B4-BE49-F238E27FC236}">
                <a16:creationId xmlns:a16="http://schemas.microsoft.com/office/drawing/2014/main" id="{164ECBD2-8EB6-42F6-A109-EEE40EF943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413" y="4273262"/>
            <a:ext cx="9822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2060"/>
                </a:solidFill>
              </a:rPr>
              <a:t>So klang's Früher</a:t>
            </a: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6B742790-4A6E-4C14-9ABA-E5F53A165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017" y="2894424"/>
            <a:ext cx="9262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Kaiser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polka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CF4B9201-0176-4AC2-9EA2-36DA0EA7B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977" y="2199927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Traume</a:t>
            </a:r>
            <a:endParaRPr lang="cs-CZ" altLang="cs-CZ" sz="1200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mit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mir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1B947883-75E9-46B4-8958-D9EFD895A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9759" y="2825326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2060"/>
                </a:solidFill>
              </a:rPr>
              <a:t>Ein zigeuner Kind</a:t>
            </a:r>
          </a:p>
        </p:txBody>
      </p:sp>
      <p:sp>
        <p:nvSpPr>
          <p:cNvPr id="54" name="Text Box 47">
            <a:extLst>
              <a:ext uri="{FF2B5EF4-FFF2-40B4-BE49-F238E27FC236}">
                <a16:creationId xmlns:a16="http://schemas.microsoft.com/office/drawing/2014/main" id="{2300DE14-38AE-4B87-893E-A0D40FC894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2240" y="3546068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200" b="1" dirty="0">
                <a:solidFill>
                  <a:srgbClr val="002060"/>
                </a:solidFill>
              </a:rPr>
              <a:t>Der </a:t>
            </a:r>
            <a:r>
              <a:rPr lang="de-DE" altLang="cs-CZ" sz="1200" b="1" dirty="0" err="1">
                <a:solidFill>
                  <a:srgbClr val="002060"/>
                </a:solidFill>
              </a:rPr>
              <a:t>mondt</a:t>
            </a:r>
            <a:r>
              <a:rPr lang="de-DE" altLang="cs-CZ" sz="1200" b="1" dirty="0">
                <a:solidFill>
                  <a:srgbClr val="002060"/>
                </a:solidFill>
              </a:rPr>
              <a:t> </a:t>
            </a:r>
            <a:r>
              <a:rPr lang="de-DE" altLang="cs-CZ" sz="1200" b="1" dirty="0" err="1">
                <a:solidFill>
                  <a:srgbClr val="002060"/>
                </a:solidFill>
              </a:rPr>
              <a:t>hällt</a:t>
            </a:r>
            <a:r>
              <a:rPr lang="de-DE" altLang="cs-CZ" sz="1200" b="1" dirty="0">
                <a:solidFill>
                  <a:srgbClr val="002060"/>
                </a:solidFill>
              </a:rPr>
              <a:t> seine Wacht 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56" name="Text Box 47">
            <a:extLst>
              <a:ext uri="{FF2B5EF4-FFF2-40B4-BE49-F238E27FC236}">
                <a16:creationId xmlns:a16="http://schemas.microsoft.com/office/drawing/2014/main" id="{3BCA83B8-30C2-4A76-A26F-2338742BB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4986" y="4299768"/>
            <a:ext cx="9099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2060"/>
                </a:solidFill>
              </a:rPr>
              <a:t>Meine </a:t>
            </a:r>
            <a:endParaRPr lang="cs-CZ" altLang="cs-CZ" sz="1200" b="1" dirty="0">
              <a:solidFill>
                <a:srgbClr val="00206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2060"/>
                </a:solidFill>
              </a:rPr>
              <a:t>Mutter</a:t>
            </a:r>
          </a:p>
        </p:txBody>
      </p:sp>
      <p:sp>
        <p:nvSpPr>
          <p:cNvPr id="58" name="Text Box 47">
            <a:extLst>
              <a:ext uri="{FF2B5EF4-FFF2-40B4-BE49-F238E27FC236}">
                <a16:creationId xmlns:a16="http://schemas.microsoft.com/office/drawing/2014/main" id="{5CB890A6-7B6F-4357-87CC-961D36D87A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563" y="3661586"/>
            <a:ext cx="96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2060"/>
                </a:solidFill>
              </a:rPr>
              <a:t>Schätzen</a:t>
            </a:r>
          </a:p>
          <a:p>
            <a:pPr algn="ctr"/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60" name="Text Box 47">
            <a:extLst>
              <a:ext uri="{FF2B5EF4-FFF2-40B4-BE49-F238E27FC236}">
                <a16:creationId xmlns:a16="http://schemas.microsoft.com/office/drawing/2014/main" id="{1D3009E7-0C56-42F8-B540-0F650C3C22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6970" y="2156533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Willie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Polka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75" name="AutoShape 6" descr="1 - kolo - gif">
            <a:extLst>
              <a:ext uri="{FF2B5EF4-FFF2-40B4-BE49-F238E27FC236}">
                <a16:creationId xmlns:a16="http://schemas.microsoft.com/office/drawing/2014/main" id="{5483C4AF-657C-497C-BB49-27D61D95DC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354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6" name="AutoShape 6" descr="1 - kolo - gif">
            <a:extLst>
              <a:ext uri="{FF2B5EF4-FFF2-40B4-BE49-F238E27FC236}">
                <a16:creationId xmlns:a16="http://schemas.microsoft.com/office/drawing/2014/main" id="{5663163B-5F44-4B64-953F-D70BDDE15F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8180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7" name="AutoShape 6" descr="1 - kolo - gif">
            <a:extLst>
              <a:ext uri="{FF2B5EF4-FFF2-40B4-BE49-F238E27FC236}">
                <a16:creationId xmlns:a16="http://schemas.microsoft.com/office/drawing/2014/main" id="{230D3CEB-5A82-43ED-9CD7-F426B7641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4884" y="576710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" name="AutoShape 6" descr="1 - kolo - gif">
            <a:extLst>
              <a:ext uri="{FF2B5EF4-FFF2-40B4-BE49-F238E27FC236}">
                <a16:creationId xmlns:a16="http://schemas.microsoft.com/office/drawing/2014/main" id="{81AA6E16-F89F-4F94-8E31-7812A9A61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1646" y="577415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9" name="AutoShape 6" descr="1 - kolo - gif">
            <a:extLst>
              <a:ext uri="{FF2B5EF4-FFF2-40B4-BE49-F238E27FC236}">
                <a16:creationId xmlns:a16="http://schemas.microsoft.com/office/drawing/2014/main" id="{44062188-5053-435E-9514-2442C8AB9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8977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0" name="AutoShape 6" descr="1 - kolo - gif">
            <a:extLst>
              <a:ext uri="{FF2B5EF4-FFF2-40B4-BE49-F238E27FC236}">
                <a16:creationId xmlns:a16="http://schemas.microsoft.com/office/drawing/2014/main" id="{01B0110E-1305-4210-AACD-E8C052896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8053" y="577900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1" name="AutoShape 6" descr="1 - kolo - gif">
            <a:extLst>
              <a:ext uri="{FF2B5EF4-FFF2-40B4-BE49-F238E27FC236}">
                <a16:creationId xmlns:a16="http://schemas.microsoft.com/office/drawing/2014/main" id="{C78AD768-A1E2-433B-9662-3C66C51ABA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588" y="576777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2" name="AutoShape 6" descr="1 - kolo - gif">
            <a:extLst>
              <a:ext uri="{FF2B5EF4-FFF2-40B4-BE49-F238E27FC236}">
                <a16:creationId xmlns:a16="http://schemas.microsoft.com/office/drawing/2014/main" id="{6050712A-427E-4174-96E2-B54B5487A1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2991" y="577384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7" name="Picture 14">
            <a:extLst>
              <a:ext uri="{FF2B5EF4-FFF2-40B4-BE49-F238E27FC236}">
                <a16:creationId xmlns:a16="http://schemas.microsoft.com/office/drawing/2014/main" id="{CDFBFF35-D442-4AEB-94A7-83DFEE9A3EF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966164" y="1165351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4">
            <a:extLst>
              <a:ext uri="{FF2B5EF4-FFF2-40B4-BE49-F238E27FC236}">
                <a16:creationId xmlns:a16="http://schemas.microsoft.com/office/drawing/2014/main" id="{2FEAA759-0271-4D6A-A7A0-6F45666E59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8071561" y="1137396"/>
            <a:ext cx="276424" cy="27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Text Box 47">
            <a:extLst>
              <a:ext uri="{FF2B5EF4-FFF2-40B4-BE49-F238E27FC236}">
                <a16:creationId xmlns:a16="http://schemas.microsoft.com/office/drawing/2014/main" id="{4100086F-051B-4CB8-823C-C5F846C4E7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34" y="4943435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2060"/>
                </a:solidFill>
              </a:rPr>
              <a:t>Rote rosen roter lippen</a:t>
            </a:r>
            <a:r>
              <a:rPr lang="nl-BE" altLang="cs-CZ" sz="12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28" name="Obrázek 27">
            <a:extLst>
              <a:ext uri="{FF2B5EF4-FFF2-40B4-BE49-F238E27FC236}">
                <a16:creationId xmlns:a16="http://schemas.microsoft.com/office/drawing/2014/main" id="{B29E0C44-E27B-4829-83F6-F3941B09F4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101" y="1593323"/>
            <a:ext cx="303998" cy="276361"/>
          </a:xfrm>
          <a:prstGeom prst="rect">
            <a:avLst/>
          </a:prstGeom>
        </p:spPr>
      </p:pic>
      <p:pic>
        <p:nvPicPr>
          <p:cNvPr id="29" name="Obrázek 28">
            <a:extLst>
              <a:ext uri="{FF2B5EF4-FFF2-40B4-BE49-F238E27FC236}">
                <a16:creationId xmlns:a16="http://schemas.microsoft.com/office/drawing/2014/main" id="{3DBE9764-1F69-4242-8B8F-95434C5DC5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005" y="1578928"/>
            <a:ext cx="303998" cy="276361"/>
          </a:xfrm>
          <a:prstGeom prst="rect">
            <a:avLst/>
          </a:prstGeom>
        </p:spPr>
      </p:pic>
      <p:pic>
        <p:nvPicPr>
          <p:cNvPr id="31" name="Obrázek 30">
            <a:extLst>
              <a:ext uri="{FF2B5EF4-FFF2-40B4-BE49-F238E27FC236}">
                <a16:creationId xmlns:a16="http://schemas.microsoft.com/office/drawing/2014/main" id="{B054E72A-BECA-4CF8-9650-8CCB5C11CB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567375"/>
            <a:ext cx="303998" cy="276361"/>
          </a:xfrm>
          <a:prstGeom prst="rect">
            <a:avLst/>
          </a:prstGeom>
        </p:spPr>
      </p:pic>
      <p:pic>
        <p:nvPicPr>
          <p:cNvPr id="33" name="Obrázek 32">
            <a:extLst>
              <a:ext uri="{FF2B5EF4-FFF2-40B4-BE49-F238E27FC236}">
                <a16:creationId xmlns:a16="http://schemas.microsoft.com/office/drawing/2014/main" id="{D58600EE-6A36-4BEF-BE00-850A99F9CE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777" y="1578928"/>
            <a:ext cx="303998" cy="276361"/>
          </a:xfrm>
          <a:prstGeom prst="rect">
            <a:avLst/>
          </a:prstGeom>
        </p:spPr>
      </p:pic>
      <p:pic>
        <p:nvPicPr>
          <p:cNvPr id="35" name="Obrázek 34">
            <a:extLst>
              <a:ext uri="{FF2B5EF4-FFF2-40B4-BE49-F238E27FC236}">
                <a16:creationId xmlns:a16="http://schemas.microsoft.com/office/drawing/2014/main" id="{D4A934AA-3859-4E6E-BBE0-579559FB3C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282" y="1578928"/>
            <a:ext cx="303998" cy="276361"/>
          </a:xfrm>
          <a:prstGeom prst="rect">
            <a:avLst/>
          </a:prstGeom>
        </p:spPr>
      </p:pic>
      <p:pic>
        <p:nvPicPr>
          <p:cNvPr id="37" name="Obrázek 36">
            <a:extLst>
              <a:ext uri="{FF2B5EF4-FFF2-40B4-BE49-F238E27FC236}">
                <a16:creationId xmlns:a16="http://schemas.microsoft.com/office/drawing/2014/main" id="{89B9D068-E497-4212-9ADE-181DD7B5FF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064" y="1578928"/>
            <a:ext cx="303998" cy="276361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F5B2CAF1-165D-4BFE-969B-25287F20DC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9697" y="1593321"/>
            <a:ext cx="303998" cy="276361"/>
          </a:xfrm>
          <a:prstGeom prst="rect">
            <a:avLst/>
          </a:prstGeom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14AAAEB0-7B42-42FE-8418-DF60D32790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300" y="1567374"/>
            <a:ext cx="303998" cy="276361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D4B67F6B-3F6F-4244-AB01-B5B742B446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8163" y="1593322"/>
            <a:ext cx="303998" cy="276361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42287E62-41E6-46A5-9F34-54EA77F929C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319" y="1987668"/>
            <a:ext cx="4938504" cy="3656284"/>
          </a:xfrm>
          <a:prstGeom prst="rect">
            <a:avLst/>
          </a:prstGeom>
        </p:spPr>
      </p:pic>
      <p:sp>
        <p:nvSpPr>
          <p:cNvPr id="57" name="AutoShape 6" descr="1 - kolo - gif">
            <a:extLst>
              <a:ext uri="{FF2B5EF4-FFF2-40B4-BE49-F238E27FC236}">
                <a16:creationId xmlns:a16="http://schemas.microsoft.com/office/drawing/2014/main" id="{1FC5F541-B262-4920-B371-A8292E0AD2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3165" y="11525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9" name="AutoShape 6" descr="1 - kolo - gif">
            <a:extLst>
              <a:ext uri="{FF2B5EF4-FFF2-40B4-BE49-F238E27FC236}">
                <a16:creationId xmlns:a16="http://schemas.microsoft.com/office/drawing/2014/main" id="{D16A8ACD-E52A-4730-A407-99F6B3F6F2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6764" y="110937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36A2EEFD-2C85-457D-B3B7-35D29AB43C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26" y="2021849"/>
            <a:ext cx="472554" cy="429594"/>
          </a:xfrm>
          <a:prstGeom prst="rect">
            <a:avLst/>
          </a:prstGeom>
        </p:spPr>
      </p:pic>
      <p:pic>
        <p:nvPicPr>
          <p:cNvPr id="40" name="Picture 6">
            <a:extLst>
              <a:ext uri="{FF2B5EF4-FFF2-40B4-BE49-F238E27FC236}">
                <a16:creationId xmlns:a16="http://schemas.microsoft.com/office/drawing/2014/main" id="{5BC287AA-8C03-4891-AA6A-65B2FEAD59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252" y="2534647"/>
            <a:ext cx="1671289" cy="1671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63">
            <a:extLst>
              <a:ext uri="{FF2B5EF4-FFF2-40B4-BE49-F238E27FC236}">
                <a16:creationId xmlns:a16="http://schemas.microsoft.com/office/drawing/2014/main" id="{D1A8CB70-11FD-46FA-9799-8E4549282F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889" y="5012605"/>
            <a:ext cx="485775" cy="522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63">
            <a:extLst>
              <a:ext uri="{FF2B5EF4-FFF2-40B4-BE49-F238E27FC236}">
                <a16:creationId xmlns:a16="http://schemas.microsoft.com/office/drawing/2014/main" id="{1C66C71D-20E3-41CF-BDDE-E836922D75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326" y="4943435"/>
            <a:ext cx="485775" cy="566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Obrázek 49">
            <a:extLst>
              <a:ext uri="{FF2B5EF4-FFF2-40B4-BE49-F238E27FC236}">
                <a16:creationId xmlns:a16="http://schemas.microsoft.com/office/drawing/2014/main" id="{058077A9-9055-435C-B62E-BBF6EBEA54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525" y="1990284"/>
            <a:ext cx="419151" cy="381046"/>
          </a:xfrm>
          <a:prstGeom prst="rect">
            <a:avLst/>
          </a:prstGeom>
        </p:spPr>
      </p:pic>
      <p:pic>
        <p:nvPicPr>
          <p:cNvPr id="51" name="Obrázek 50">
            <a:extLst>
              <a:ext uri="{FF2B5EF4-FFF2-40B4-BE49-F238E27FC236}">
                <a16:creationId xmlns:a16="http://schemas.microsoft.com/office/drawing/2014/main" id="{3120E5EF-11D7-406F-A508-D7C46276CFE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682" y="4454585"/>
            <a:ext cx="1176943" cy="668428"/>
          </a:xfrm>
          <a:prstGeom prst="rect">
            <a:avLst/>
          </a:prstGeom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DEBBE22C-2EB3-43CD-88D2-704BAC791D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3497" y="5009695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Auf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Geht‘s</a:t>
            </a:r>
            <a:endParaRPr lang="cs-CZ" altLang="cs-CZ" sz="1200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Polka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pic>
        <p:nvPicPr>
          <p:cNvPr id="10" name="Picture 55">
            <a:hlinkClick r:id="" action="ppaction://noaction">
              <a:snd r:embed="rId2" name="10.Auf Geht's Polka (Inst).wav"/>
            </a:hlinkClick>
            <a:extLst>
              <a:ext uri="{FF2B5EF4-FFF2-40B4-BE49-F238E27FC236}">
                <a16:creationId xmlns:a16="http://schemas.microsoft.com/office/drawing/2014/main" id="{8001C72E-076E-424C-94D2-0FE6DF0393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043" y="5012605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5">
            <a:hlinkClick r:id="" action="ppaction://noaction">
              <a:snd r:embed="rId12" name="1.Traume mit Mir.wav"/>
            </a:hlinkClick>
            <a:extLst>
              <a:ext uri="{FF2B5EF4-FFF2-40B4-BE49-F238E27FC236}">
                <a16:creationId xmlns:a16="http://schemas.microsoft.com/office/drawing/2014/main" id="{682195D8-339A-4218-8261-482E9FE5B50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220780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5">
            <a:hlinkClick r:id="" action="ppaction://noaction">
              <a:snd r:embed="rId13" name="2.Kaiser Polka (Inst).wav"/>
            </a:hlinkClick>
            <a:extLst>
              <a:ext uri="{FF2B5EF4-FFF2-40B4-BE49-F238E27FC236}">
                <a16:creationId xmlns:a16="http://schemas.microsoft.com/office/drawing/2014/main" id="{3E9DD7ED-36A4-4F5A-AA2D-FFEBC2C6F3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638" y="290725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5">
            <a:hlinkClick r:id="" action="ppaction://noaction">
              <a:snd r:embed="rId14" name="3.Schätzen.wav"/>
            </a:hlinkClick>
            <a:extLst>
              <a:ext uri="{FF2B5EF4-FFF2-40B4-BE49-F238E27FC236}">
                <a16:creationId xmlns:a16="http://schemas.microsoft.com/office/drawing/2014/main" id="{4721B162-4E29-4CE7-96E7-DA84188CF21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361362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5">
            <a:hlinkClick r:id="" action="ppaction://noaction">
              <a:snd r:embed="rId15" name="4.So klang's Früher.wav"/>
            </a:hlinkClick>
            <a:extLst>
              <a:ext uri="{FF2B5EF4-FFF2-40B4-BE49-F238E27FC236}">
                <a16:creationId xmlns:a16="http://schemas.microsoft.com/office/drawing/2014/main" id="{DAD5ED2D-A9C8-4C9C-BB82-A3A6AC555E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895" y="4292728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55">
            <a:hlinkClick r:id="" action="ppaction://noaction">
              <a:snd r:embed="rId16" name="5.Rote rosen roter lippen  .wav"/>
            </a:hlinkClick>
            <a:extLst>
              <a:ext uri="{FF2B5EF4-FFF2-40B4-BE49-F238E27FC236}">
                <a16:creationId xmlns:a16="http://schemas.microsoft.com/office/drawing/2014/main" id="{7C3258A3-7739-4BAA-96B1-1154E7AD1D7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497183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55">
            <a:hlinkClick r:id="" action="ppaction://noaction">
              <a:snd r:embed="rId17" name="6.Willie Polka (Inst).wav"/>
            </a:hlinkClick>
            <a:extLst>
              <a:ext uri="{FF2B5EF4-FFF2-40B4-BE49-F238E27FC236}">
                <a16:creationId xmlns:a16="http://schemas.microsoft.com/office/drawing/2014/main" id="{A98BC6A0-6241-4E09-BCF2-51AAE12D07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043" y="219692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55">
            <a:hlinkClick r:id="" action="ppaction://noaction">
              <a:snd r:embed="rId18" name="7.Ein zigeuner Kind.wav"/>
            </a:hlinkClick>
            <a:extLst>
              <a:ext uri="{FF2B5EF4-FFF2-40B4-BE49-F238E27FC236}">
                <a16:creationId xmlns:a16="http://schemas.microsoft.com/office/drawing/2014/main" id="{4E4D6D90-666B-4F1C-BEBA-2BCD6C4B15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775" y="290562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55">
            <a:hlinkClick r:id="" action="ppaction://noaction">
              <a:snd r:embed="rId19" name="8.Der mondt hällt seine Wacht .wav"/>
            </a:hlinkClick>
            <a:extLst>
              <a:ext uri="{FF2B5EF4-FFF2-40B4-BE49-F238E27FC236}">
                <a16:creationId xmlns:a16="http://schemas.microsoft.com/office/drawing/2014/main" id="{FE5CDA8D-E99E-49B0-9092-FB5D4FA307C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669" y="3611317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55">
            <a:hlinkClick r:id="" action="ppaction://noaction">
              <a:snd r:embed="rId20" name="9.Meine Mutter.wav"/>
            </a:hlinkClick>
            <a:extLst>
              <a:ext uri="{FF2B5EF4-FFF2-40B4-BE49-F238E27FC236}">
                <a16:creationId xmlns:a16="http://schemas.microsoft.com/office/drawing/2014/main" id="{D5361D50-2BC0-4C9F-BE4F-CBA86C7ACF2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2089" y="430691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788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10.Auf Geht's Polka (Inst).wav"/>
          </p:stSnd>
        </p:sndAc>
      </p:transition>
    </mc:Choice>
    <mc:Fallback>
      <p:transition spd="slow">
        <p:split orient="vert"/>
        <p:sndAc>
          <p:stSnd>
            <p:snd r:embed="rId2" name="10.Auf Geht's Polka (Ins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20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8" dur="2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57" grpId="0" animBg="1"/>
      <p:bldP spid="59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156</TotalTime>
  <Words>44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47</cp:revision>
  <dcterms:created xsi:type="dcterms:W3CDTF">2020-02-21T13:54:42Z</dcterms:created>
  <dcterms:modified xsi:type="dcterms:W3CDTF">2023-02-23T16:35:12Z</dcterms:modified>
</cp:coreProperties>
</file>