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54" r:id="rId3"/>
    <p:sldId id="35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fQ3Ukk9jEKRIcdew4drdA==" hashData="yML14az3FGQ8uI/suS6OjvBXuq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0000"/>
    <a:srgbClr val="950D0D"/>
    <a:srgbClr val="DE8400"/>
    <a:srgbClr val="91533F"/>
    <a:srgbClr val="955541"/>
    <a:srgbClr val="FF9933"/>
    <a:srgbClr val="CC6600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2368" autoAdjust="0"/>
    <p:restoredTop sz="94660"/>
  </p:normalViewPr>
  <p:slideViewPr>
    <p:cSldViewPr>
      <p:cViewPr>
        <p:scale>
          <a:sx n="79" d="100"/>
          <a:sy n="79" d="100"/>
        </p:scale>
        <p:origin x="-1358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C05AC62-B607-41BC-A700-4E9196BF3A43}" type="datetimeFigureOut">
              <a:rPr lang="fr-FR"/>
              <a:pPr>
                <a:defRPr/>
              </a:pPr>
              <a:t>25/04/2024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CD89F1A-25FC-40F4-8C95-DC625F371E6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780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47AAE1-C7EA-4B46-A5F5-85EF6794676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0C5E5EE-4B17-4486-97E7-AA3973C59D7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4DD43F6-DB9D-4280-88E9-56943AE958D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539C6-9F9D-4E30-84E1-BAB33F87EA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9911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C1B5F-1679-4C6F-93ED-739A77F5E7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557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DE527-10D3-4B10-B27C-1EFD272647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2695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16B64-AEC6-429F-BB04-1D4F53B327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8747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52B18-F276-424E-B087-36CEF8D618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0345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160C5E-2E2A-445F-941D-F458827084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30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3575E-1317-443C-A4DA-50AAF5A5431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6084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41306-CDF6-4596-B194-A09C45EF34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5332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C2D8E-90AA-44E6-AE72-CE3DA343BD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1775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5A3F01-ED7B-4F97-9929-7B99DEF4C5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93767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64F53-4E53-4D9F-BDBB-3B7B2DF670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240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3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  <a:gs pos="87000">
              <a:schemeClr val="tx1"/>
            </a:gs>
            <a:gs pos="81000">
              <a:schemeClr val="accent4">
                <a:lumMod val="10000"/>
              </a:schemeClr>
            </a:gs>
            <a:gs pos="75000">
              <a:srgbClr val="96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16AF797-4088-43A7-BB02-49CB5833CB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3.jpeg"/><Relationship Id="rId21" Type="http://schemas.openxmlformats.org/officeDocument/2006/relationships/image" Target="../media/image24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39.jpeg"/><Relationship Id="rId50" Type="http://schemas.microsoft.com/office/2007/relationships/hdphoto" Target="../media/hdphoto1.wdp"/><Relationship Id="rId55" Type="http://schemas.openxmlformats.org/officeDocument/2006/relationships/image" Target="../media/image44.png"/><Relationship Id="rId63" Type="http://schemas.openxmlformats.org/officeDocument/2006/relationships/image" Target="../media/image50.png"/><Relationship Id="rId68" Type="http://schemas.openxmlformats.org/officeDocument/2006/relationships/image" Target="../media/image55.jpeg"/><Relationship Id="rId76" Type="http://schemas.openxmlformats.org/officeDocument/2006/relationships/image" Target="../media/image61.png"/><Relationship Id="rId7" Type="http://schemas.openxmlformats.org/officeDocument/2006/relationships/image" Target="../media/image15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8.jpeg"/><Relationship Id="rId11" Type="http://schemas.openxmlformats.org/officeDocument/2006/relationships/image" Target="../media/image19.png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2.jpeg"/><Relationship Id="rId40" Type="http://schemas.openxmlformats.org/officeDocument/2006/relationships/audio" Target="../media/audio15.wav"/><Relationship Id="rId45" Type="http://schemas.openxmlformats.org/officeDocument/2006/relationships/image" Target="../media/image37.gif"/><Relationship Id="rId53" Type="http://schemas.openxmlformats.org/officeDocument/2006/relationships/image" Target="../media/image43.png"/><Relationship Id="rId58" Type="http://schemas.microsoft.com/office/2007/relationships/hdphoto" Target="../media/hdphoto5.wdp"/><Relationship Id="rId66" Type="http://schemas.openxmlformats.org/officeDocument/2006/relationships/image" Target="../media/image53.jpeg"/><Relationship Id="rId74" Type="http://schemas.openxmlformats.org/officeDocument/2006/relationships/image" Target="../media/image59.jpeg"/><Relationship Id="rId79" Type="http://schemas.openxmlformats.org/officeDocument/2006/relationships/image" Target="../media/image63.png"/><Relationship Id="rId5" Type="http://schemas.openxmlformats.org/officeDocument/2006/relationships/image" Target="../media/image5.gif"/><Relationship Id="rId61" Type="http://schemas.openxmlformats.org/officeDocument/2006/relationships/image" Target="../media/image48.jpeg"/><Relationship Id="rId10" Type="http://schemas.openxmlformats.org/officeDocument/2006/relationships/image" Target="../media/image18.png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6.png"/><Relationship Id="rId52" Type="http://schemas.microsoft.com/office/2007/relationships/hdphoto" Target="../media/hdphoto2.wdp"/><Relationship Id="rId60" Type="http://schemas.openxmlformats.org/officeDocument/2006/relationships/image" Target="../media/image47.jpeg"/><Relationship Id="rId65" Type="http://schemas.openxmlformats.org/officeDocument/2006/relationships/image" Target="../media/image52.gif"/><Relationship Id="rId73" Type="http://schemas.openxmlformats.org/officeDocument/2006/relationships/image" Target="../media/image58.jpeg"/><Relationship Id="rId78" Type="http://schemas.openxmlformats.org/officeDocument/2006/relationships/image" Target="../media/image7.gif"/><Relationship Id="rId4" Type="http://schemas.openxmlformats.org/officeDocument/2006/relationships/image" Target="../media/image13.png"/><Relationship Id="rId9" Type="http://schemas.openxmlformats.org/officeDocument/2006/relationships/image" Target="../media/image17.png"/><Relationship Id="rId14" Type="http://schemas.openxmlformats.org/officeDocument/2006/relationships/audio" Target="../media/audio2.wav"/><Relationship Id="rId22" Type="http://schemas.openxmlformats.org/officeDocument/2006/relationships/audio" Target="../media/audio6.wav"/><Relationship Id="rId27" Type="http://schemas.openxmlformats.org/officeDocument/2006/relationships/image" Target="../media/image27.jpeg"/><Relationship Id="rId30" Type="http://schemas.openxmlformats.org/officeDocument/2006/relationships/audio" Target="../media/audio10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image" Target="../media/image40.jpeg"/><Relationship Id="rId56" Type="http://schemas.microsoft.com/office/2007/relationships/hdphoto" Target="../media/hdphoto4.wdp"/><Relationship Id="rId64" Type="http://schemas.openxmlformats.org/officeDocument/2006/relationships/image" Target="../media/image51.png"/><Relationship Id="rId69" Type="http://schemas.openxmlformats.org/officeDocument/2006/relationships/image" Target="../media/image4.gif"/><Relationship Id="rId77" Type="http://schemas.openxmlformats.org/officeDocument/2006/relationships/image" Target="../media/image62.png"/><Relationship Id="rId8" Type="http://schemas.openxmlformats.org/officeDocument/2006/relationships/image" Target="../media/image16.gif"/><Relationship Id="rId51" Type="http://schemas.openxmlformats.org/officeDocument/2006/relationships/image" Target="../media/image42.png"/><Relationship Id="rId72" Type="http://schemas.openxmlformats.org/officeDocument/2006/relationships/image" Target="../media/image57.png"/><Relationship Id="rId3" Type="http://schemas.openxmlformats.org/officeDocument/2006/relationships/image" Target="../media/image12.png"/><Relationship Id="rId12" Type="http://schemas.openxmlformats.org/officeDocument/2006/relationships/audio" Target="../media/audio1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openxmlformats.org/officeDocument/2006/relationships/image" Target="../media/image30.jpeg"/><Relationship Id="rId38" Type="http://schemas.openxmlformats.org/officeDocument/2006/relationships/audio" Target="../media/audio14.wav"/><Relationship Id="rId46" Type="http://schemas.openxmlformats.org/officeDocument/2006/relationships/image" Target="../media/image38.gif"/><Relationship Id="rId59" Type="http://schemas.openxmlformats.org/officeDocument/2006/relationships/image" Target="../media/image46.jpeg"/><Relationship Id="rId67" Type="http://schemas.openxmlformats.org/officeDocument/2006/relationships/image" Target="../media/image54.gif"/><Relationship Id="rId20" Type="http://schemas.openxmlformats.org/officeDocument/2006/relationships/audio" Target="../media/audio5.wav"/><Relationship Id="rId41" Type="http://schemas.openxmlformats.org/officeDocument/2006/relationships/image" Target="../media/image34.jpeg"/><Relationship Id="rId54" Type="http://schemas.microsoft.com/office/2007/relationships/hdphoto" Target="../media/hdphoto3.wdp"/><Relationship Id="rId62" Type="http://schemas.openxmlformats.org/officeDocument/2006/relationships/image" Target="../media/image49.png"/><Relationship Id="rId70" Type="http://schemas.openxmlformats.org/officeDocument/2006/relationships/audio" Target="../media/audio17.wav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41.png"/><Relationship Id="rId57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es inconnu2_013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838" y="1671638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181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13338" y="2759075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475" y="6265863"/>
            <a:ext cx="9953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lumMod val="6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40718"/>
            <a:ext cx="4464496" cy="457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44444 (FILEminimizer)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3" y="1744291"/>
            <a:ext cx="3409950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2018-10-01_16h05_5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19050"/>
            <a:ext cx="9174163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3429000" y="1754188"/>
            <a:ext cx="51847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01 - </a:t>
            </a:r>
            <a:r>
              <a:rPr lang="fr-FR" sz="1200" b="1" dirty="0" err="1">
                <a:solidFill>
                  <a:schemeClr val="tx2"/>
                </a:solidFill>
              </a:rPr>
              <a:t>Rap-tout</a:t>
            </a:r>
            <a:r>
              <a:rPr lang="fr-FR" sz="1200" b="1" dirty="0">
                <a:solidFill>
                  <a:schemeClr val="tx2"/>
                </a:solidFill>
              </a:rPr>
              <a:t> (Vampires)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02 - La Mano </a:t>
            </a:r>
            <a:r>
              <a:rPr lang="fr-FR" sz="1200" b="1" dirty="0" err="1">
                <a:solidFill>
                  <a:schemeClr val="tx2"/>
                </a:solidFill>
              </a:rPr>
              <a:t>Verda</a:t>
            </a:r>
            <a:r>
              <a:rPr lang="fr-FR" sz="1200" b="1" dirty="0">
                <a:solidFill>
                  <a:schemeClr val="tx2"/>
                </a:solidFill>
              </a:rPr>
              <a:t> (Interview)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03 - La </a:t>
            </a:r>
            <a:r>
              <a:rPr lang="fr-FR" sz="1200" b="1" dirty="0" err="1">
                <a:solidFill>
                  <a:schemeClr val="tx2"/>
                </a:solidFill>
              </a:rPr>
              <a:t>mano</a:t>
            </a:r>
            <a:r>
              <a:rPr lang="fr-FR" sz="1200" b="1" dirty="0">
                <a:solidFill>
                  <a:schemeClr val="tx2"/>
                </a:solidFill>
              </a:rPr>
              <a:t> </a:t>
            </a:r>
            <a:r>
              <a:rPr lang="fr-FR" sz="1200" b="1" dirty="0" err="1">
                <a:solidFill>
                  <a:schemeClr val="tx2"/>
                </a:solidFill>
              </a:rPr>
              <a:t>verda</a:t>
            </a:r>
            <a:r>
              <a:rPr lang="fr-FR" sz="1200" b="1" dirty="0">
                <a:solidFill>
                  <a:schemeClr val="tx2"/>
                </a:solidFill>
              </a:rPr>
              <a:t>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04 - Auteuil Neuilly Passy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05 - Isabelle a les yeux bleus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06 - C'est ton destin.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07 - Florent Brunel.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08 - Rap </a:t>
            </a:r>
            <a:r>
              <a:rPr lang="fr-FR" sz="1200" b="1" dirty="0" err="1">
                <a:solidFill>
                  <a:schemeClr val="tx2"/>
                </a:solidFill>
              </a:rPr>
              <a:t>shit.flac</a:t>
            </a:r>
            <a:endParaRPr lang="fr-FR" sz="1200" b="1" dirty="0">
              <a:solidFill>
                <a:schemeClr val="tx2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09 - Un chagrin d'amour.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10 - La chanson de </a:t>
            </a:r>
            <a:r>
              <a:rPr lang="fr-FR" sz="1200" b="1" dirty="0" err="1">
                <a:solidFill>
                  <a:schemeClr val="tx2"/>
                </a:solidFill>
              </a:rPr>
              <a:t>Biouman</a:t>
            </a:r>
            <a:r>
              <a:rPr lang="fr-FR" sz="1200" b="1" dirty="0">
                <a:solidFill>
                  <a:schemeClr val="tx2"/>
                </a:solidFill>
              </a:rPr>
              <a:t>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11 - Interview hard-rock.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12 - Chanson hard rock.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13 - Vice et </a:t>
            </a:r>
            <a:r>
              <a:rPr lang="fr-FR" sz="1200" b="1" dirty="0" err="1">
                <a:solidFill>
                  <a:schemeClr val="tx2"/>
                </a:solidFill>
              </a:rPr>
              <a:t>versa.flac</a:t>
            </a:r>
            <a:endParaRPr lang="fr-FR" sz="1200" b="1" dirty="0">
              <a:solidFill>
                <a:schemeClr val="tx2"/>
              </a:solidFill>
            </a:endParaRP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14 - Y'en a marre du rap (Interview) 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15 - Y'en a marre du rap.</a:t>
            </a:r>
          </a:p>
          <a:p>
            <a:pPr algn="ctr" eaLnBrk="1" hangingPunct="1"/>
            <a:r>
              <a:rPr lang="fr-FR" sz="1200" b="1" dirty="0">
                <a:solidFill>
                  <a:schemeClr val="tx2"/>
                </a:solidFill>
              </a:rPr>
              <a:t>16 - Le hit des hits</a:t>
            </a:r>
            <a:r>
              <a:rPr lang="fr-FR" sz="1200" b="1" dirty="0" smtClean="0">
                <a:solidFill>
                  <a:schemeClr val="tx2"/>
                </a:solidFill>
              </a:rPr>
              <a:t>.</a:t>
            </a:r>
          </a:p>
          <a:p>
            <a:pPr algn="ctr" eaLnBrk="1" hangingPunct="1"/>
            <a:r>
              <a:rPr lang="fr-FR" sz="1200" b="1" dirty="0" smtClean="0">
                <a:solidFill>
                  <a:schemeClr val="tx2"/>
                </a:solidFill>
              </a:rPr>
              <a:t> </a:t>
            </a:r>
            <a:r>
              <a:rPr lang="fr-FR" sz="1200" b="1" dirty="0">
                <a:solidFill>
                  <a:schemeClr val="tx2"/>
                </a:solidFill>
              </a:rPr>
              <a:t>17 - Les escarres.</a:t>
            </a:r>
          </a:p>
          <a:p>
            <a:pPr algn="ctr" eaLnBrk="1" hangingPunct="1"/>
            <a:endParaRPr lang="fr-FR" sz="1200" b="1" dirty="0">
              <a:solidFill>
                <a:schemeClr val="tx2"/>
              </a:solidFill>
            </a:endParaRPr>
          </a:p>
        </p:txBody>
      </p:sp>
      <p:pic>
        <p:nvPicPr>
          <p:cNvPr id="3078" name="Picture 7" descr="C:\Users\Jclaude\Desktop\inconnus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059113"/>
            <a:ext cx="3097213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Rap-tout (Vampires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La Mano Verda (Interview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La mano verda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Auteuil Neuilly Passy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Isabelle a les yeux bleus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C'est ton destin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Florent Brunel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Rap shit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Un chagrin d'amour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La chanson de Biouman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Interview hard-rock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Chanson hard rock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Vice et versa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Y'en a marre du rap (Interview) (Interview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Y'en a marre du rap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 - Le hit des hit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64055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712" y="4799013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Image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1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2" descr="C:\Users\christelle\Desktop\tab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9" descr="C:\Users\Jclaude\Desktop\44444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8" y="1625600"/>
            <a:ext cx="1273175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6" name="Picture 17" descr="C:\Users\Marie-Jose\Desktop\NUMEROS JUKEBOX NOIR\17 (FILEminimizer).jpg">
            <a:hlinkClick r:id="" action="ppaction://noaction" highlightClick="1">
              <a:snd r:embed="rId70" name="17 - Les escarres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2935288"/>
            <a:ext cx="44767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982" y="38925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C:\Users\Jclaude\Desktop\pppppp_détouré (FILEminimizer)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094" y="2957428"/>
            <a:ext cx="3265661" cy="2892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389563"/>
            <a:ext cx="6729413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356351"/>
            <a:ext cx="65405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57" y="4205287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2024-04-25T14:48:25Z</dcterms:modified>
</cp:coreProperties>
</file>