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7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/tjfiS8GbmkfCCUdcVaeA==" hashData="26QqLdMYkgC1c2DnG93O9xUk5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  <a:srgbClr val="950D0D"/>
    <a:srgbClr val="DE8400"/>
    <a:srgbClr val="91533F"/>
    <a:srgbClr val="955541"/>
    <a:srgbClr val="FF9933"/>
    <a:srgbClr val="CC6600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9483" autoAdjust="0"/>
    <p:restoredTop sz="94660"/>
  </p:normalViewPr>
  <p:slideViewPr>
    <p:cSldViewPr>
      <p:cViewPr>
        <p:scale>
          <a:sx n="85" d="100"/>
          <a:sy n="85" d="100"/>
        </p:scale>
        <p:origin x="-1282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DB0454-A7B9-4C47-A45E-B48525501E36}" type="datetimeFigureOut">
              <a:rPr lang="fr-FR"/>
              <a:pPr>
                <a:defRPr/>
              </a:pPr>
              <a:t>25/04/2024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2F02C98-71CF-4A5B-AEFD-5122E2B8BA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671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EF3157-7460-4C91-AAAA-2949790FF35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404DD8-0F6F-4A6D-9C74-7BAC39EB026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A6DB16F-FA6F-4E90-B01D-F3C60A5E38D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9C76F-DDC1-42A7-B0C3-F7C51BA268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0584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5A743-3C76-437F-B1B6-52B1DC592A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0638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E57CD-BB6F-4360-8EF8-F01901135F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1457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0F361-EE34-4901-ADA6-7AAC1BB5D6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48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61817-1018-45A4-8091-BE9438C18D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9878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770AB-8B6E-4248-A9D0-04C94C25BC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9121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91384-E1FB-458C-BB9F-49883F06D8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0232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5332F-3630-4C5A-8C68-26FF68C4E3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0727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E2C8B-55EC-474F-82AF-087F0E6A47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5269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AE85B-BEB1-4226-96F7-61668340C8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8271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2AC45-3DBA-4780-ABF3-71B6C0F2B3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2324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7000">
              <a:schemeClr val="tx1"/>
            </a:gs>
            <a:gs pos="81000">
              <a:schemeClr val="accent4">
                <a:lumMod val="10000"/>
              </a:schemeClr>
            </a:gs>
            <a:gs pos="75000">
              <a:srgbClr val="96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32958F-A057-4C62-B394-99697FD824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9.jpeg"/><Relationship Id="rId50" Type="http://schemas.microsoft.com/office/2007/relationships/hdphoto" Target="../media/hdphoto1.wdp"/><Relationship Id="rId55" Type="http://schemas.microsoft.com/office/2007/relationships/hdphoto" Target="../media/hdphoto3.wdp"/><Relationship Id="rId63" Type="http://schemas.openxmlformats.org/officeDocument/2006/relationships/image" Target="../media/image50.png"/><Relationship Id="rId68" Type="http://schemas.openxmlformats.org/officeDocument/2006/relationships/image" Target="../media/image55.gif"/><Relationship Id="rId76" Type="http://schemas.openxmlformats.org/officeDocument/2006/relationships/image" Target="../media/image62.png"/><Relationship Id="rId7" Type="http://schemas.openxmlformats.org/officeDocument/2006/relationships/image" Target="../media/image15.gif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2.jpeg"/><Relationship Id="rId40" Type="http://schemas.openxmlformats.org/officeDocument/2006/relationships/audio" Target="../media/audio15.wav"/><Relationship Id="rId45" Type="http://schemas.openxmlformats.org/officeDocument/2006/relationships/image" Target="../media/image37.gif"/><Relationship Id="rId53" Type="http://schemas.microsoft.com/office/2007/relationships/hdphoto" Target="../media/hdphoto2.wdp"/><Relationship Id="rId58" Type="http://schemas.openxmlformats.org/officeDocument/2006/relationships/image" Target="../media/image46.png"/><Relationship Id="rId66" Type="http://schemas.openxmlformats.org/officeDocument/2006/relationships/image" Target="../media/image53.gif"/><Relationship Id="rId74" Type="http://schemas.openxmlformats.org/officeDocument/2006/relationships/image" Target="../media/image60.jpeg"/><Relationship Id="rId5" Type="http://schemas.openxmlformats.org/officeDocument/2006/relationships/image" Target="../media/image5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1.png"/><Relationship Id="rId57" Type="http://schemas.microsoft.com/office/2007/relationships/hdphoto" Target="../media/hdphoto4.wdp"/><Relationship Id="rId61" Type="http://schemas.openxmlformats.org/officeDocument/2006/relationships/image" Target="../media/image48.jpeg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openxmlformats.org/officeDocument/2006/relationships/image" Target="../media/image43.png"/><Relationship Id="rId60" Type="http://schemas.openxmlformats.org/officeDocument/2006/relationships/image" Target="../media/image47.jpeg"/><Relationship Id="rId65" Type="http://schemas.openxmlformats.org/officeDocument/2006/relationships/image" Target="../media/image52.png"/><Relationship Id="rId73" Type="http://schemas.openxmlformats.org/officeDocument/2006/relationships/image" Target="../media/image59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7.jpeg"/><Relationship Id="rId30" Type="http://schemas.openxmlformats.org/officeDocument/2006/relationships/audio" Target="../media/audio10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image" Target="../media/image40.jpeg"/><Relationship Id="rId56" Type="http://schemas.openxmlformats.org/officeDocument/2006/relationships/image" Target="../media/image45.png"/><Relationship Id="rId64" Type="http://schemas.openxmlformats.org/officeDocument/2006/relationships/image" Target="../media/image51.png"/><Relationship Id="rId69" Type="http://schemas.openxmlformats.org/officeDocument/2006/relationships/image" Target="../media/image56.jpeg"/><Relationship Id="rId77" Type="http://schemas.openxmlformats.org/officeDocument/2006/relationships/image" Target="../media/image7.gif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72" Type="http://schemas.openxmlformats.org/officeDocument/2006/relationships/image" Target="../media/image58.png"/><Relationship Id="rId3" Type="http://schemas.openxmlformats.org/officeDocument/2006/relationships/image" Target="../media/image12.png"/><Relationship Id="rId12" Type="http://schemas.openxmlformats.org/officeDocument/2006/relationships/audio" Target="../media/audio1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4.wav"/><Relationship Id="rId46" Type="http://schemas.openxmlformats.org/officeDocument/2006/relationships/image" Target="../media/image38.gif"/><Relationship Id="rId59" Type="http://schemas.microsoft.com/office/2007/relationships/hdphoto" Target="../media/hdphoto5.wdp"/><Relationship Id="rId67" Type="http://schemas.openxmlformats.org/officeDocument/2006/relationships/image" Target="../media/image54.jpeg"/><Relationship Id="rId20" Type="http://schemas.openxmlformats.org/officeDocument/2006/relationships/audio" Target="../media/audio5.wav"/><Relationship Id="rId41" Type="http://schemas.openxmlformats.org/officeDocument/2006/relationships/image" Target="../media/image34.jpeg"/><Relationship Id="rId54" Type="http://schemas.openxmlformats.org/officeDocument/2006/relationships/image" Target="../media/image44.png"/><Relationship Id="rId62" Type="http://schemas.openxmlformats.org/officeDocument/2006/relationships/image" Target="../media/image49.jpeg"/><Relationship Id="rId70" Type="http://schemas.openxmlformats.org/officeDocument/2006/relationships/image" Target="../media/image4.gif"/><Relationship Id="rId7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es inconnu2_015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838" y="167163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181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13338" y="2759075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6265863"/>
            <a:ext cx="9953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lumMod val="6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40718"/>
            <a:ext cx="4464496" cy="45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44444 (FILEminimizer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1725613"/>
            <a:ext cx="3409950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2018-10-01_16h05_5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19050"/>
            <a:ext cx="9174163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3635375" y="1736726"/>
            <a:ext cx="5184775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01 - </a:t>
            </a:r>
            <a:r>
              <a:rPr lang="fr-FR" sz="1200" b="1" dirty="0" err="1">
                <a:solidFill>
                  <a:schemeClr val="tx2"/>
                </a:solidFill>
              </a:rPr>
              <a:t>Télémagouilles</a:t>
            </a:r>
            <a:r>
              <a:rPr lang="fr-FR" sz="1200" b="1" dirty="0">
                <a:solidFill>
                  <a:schemeClr val="tx2"/>
                </a:solidFill>
              </a:rPr>
              <a:t>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02 - </a:t>
            </a:r>
            <a:r>
              <a:rPr lang="fr-FR" sz="1200" b="1" dirty="0" err="1">
                <a:solidFill>
                  <a:schemeClr val="tx2"/>
                </a:solidFill>
              </a:rPr>
              <a:t>Apostrofes</a:t>
            </a:r>
            <a:r>
              <a:rPr lang="fr-FR" sz="1200" b="1" dirty="0">
                <a:solidFill>
                  <a:schemeClr val="tx2"/>
                </a:solidFill>
              </a:rPr>
              <a:t>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03 - Les pétasses.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04 - La Z.U.P..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05 - Le jeu de la vérité vraie.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06 - La révolution.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07 - La course à la voile.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08 - Enseignement.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09 - Le Cid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10 - Les flics.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11 - Les chasseurs.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12 - Les téléphones.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13 - Les branleurs.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14 - Perdu de recherche.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15 - Les vigiles.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16 - Pétition</a:t>
            </a:r>
            <a:r>
              <a:rPr lang="fr-FR" sz="1200" b="1" dirty="0" smtClean="0">
                <a:solidFill>
                  <a:schemeClr val="tx2"/>
                </a:solidFill>
              </a:rPr>
              <a:t>.</a:t>
            </a:r>
            <a:endParaRPr lang="fr-FR" sz="1200" b="1" dirty="0">
              <a:solidFill>
                <a:schemeClr val="tx2"/>
              </a:solidFill>
            </a:endParaRPr>
          </a:p>
        </p:txBody>
      </p:sp>
      <p:pic>
        <p:nvPicPr>
          <p:cNvPr id="3080" name="Picture 9" descr="C:\Users\Jclaude\Desktop\Slide8_Pic1_636242194550849133_détouré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151590"/>
            <a:ext cx="3960167" cy="2685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Télémagouill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Apostrofe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Les pétasse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La Z.U.P.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Le jeu de la vérité vrai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La révolution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La course à la voil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Enseignement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Le Cid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Les flic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Les chasseu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Les téléphon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es branleur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Perdu de recherch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Les vigil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Pétition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64055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854" y="4833938"/>
            <a:ext cx="744538" cy="992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9" descr="C:\Users\Jclaude\Desktop\44444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1625600"/>
            <a:ext cx="1273175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40084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C:\Users\Jclaude\Desktop\pppppp_détouré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786" y="3004772"/>
            <a:ext cx="3409677" cy="3020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4488"/>
            <a:ext cx="6729413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025" y="6468269"/>
            <a:ext cx="654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2024-04-25T14:50:24Z</dcterms:modified>
</cp:coreProperties>
</file>