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7" r:id="rId8"/>
    <p:sldId id="288" r:id="rId9"/>
    <p:sldId id="289" r:id="rId10"/>
    <p:sldId id="302" r:id="rId11"/>
    <p:sldId id="301" r:id="rId12"/>
    <p:sldId id="300" r:id="rId13"/>
    <p:sldId id="299" r:id="rId14"/>
    <p:sldId id="298" r:id="rId15"/>
    <p:sldId id="297" r:id="rId16"/>
    <p:sldId id="294" r:id="rId17"/>
    <p:sldId id="307" r:id="rId18"/>
    <p:sldId id="306" r:id="rId19"/>
    <p:sldId id="305" r:id="rId20"/>
    <p:sldId id="304" r:id="rId21"/>
    <p:sldId id="310" r:id="rId22"/>
    <p:sldId id="309" r:id="rId23"/>
    <p:sldId id="316" r:id="rId24"/>
    <p:sldId id="312" r:id="rId25"/>
    <p:sldId id="311" r:id="rId26"/>
    <p:sldId id="313" r:id="rId27"/>
    <p:sldId id="315" r:id="rId28"/>
    <p:sldId id="308" r:id="rId29"/>
    <p:sldId id="314" r:id="rId3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25AB1C8-A187-B1A5-4B59-786E110F0C30}"/>
              </a:ext>
            </a:extLst>
          </p:cNvPr>
          <p:cNvSpPr/>
          <p:nvPr/>
        </p:nvSpPr>
        <p:spPr>
          <a:xfrm>
            <a:off x="-168696" y="1684836"/>
            <a:ext cx="12192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150</a:t>
            </a:r>
          </a:p>
          <a:p>
            <a:pPr algn="ctr"/>
            <a:r>
              <a:rPr lang="fr-FR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monde des moteurs 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>
        <p:sndAc>
          <p:stSnd loop="1">
            <p:snd r:embed="rId2" name="Ci Sara.wav"/>
          </p:stSnd>
        </p:sndAc>
      </p:transition>
    </mc:Choice>
    <mc:Fallback xmlns="">
      <p:transition advClick="0" advTm="2000">
        <p:sndAc>
          <p:stSnd loop="1">
            <p:snd r:embed="rId3" name="Ci Sar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2824651-2293-DE62-47F0-1ECE230E6F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6C29F558-C0EC-129A-D64B-67B6F65DFDB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760296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1BD2B82A-2D13-792F-71D1-3BF6390B6EA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100932" y="184482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4D0786C9-C11D-5864-9377-6ACA2FCA6885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5DEA196C-9E13-D3BA-400A-D445C8A588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9F5995E-CDBA-AA0B-376A-7F11D456F7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338337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9D1FD053-D177-0AEE-B745-2E60B88D8079}"/>
              </a:ext>
            </a:extLst>
          </p:cNvPr>
          <p:cNvSpPr/>
          <p:nvPr/>
        </p:nvSpPr>
        <p:spPr>
          <a:xfrm>
            <a:off x="695400" y="604744"/>
            <a:ext cx="5112568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motorů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150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7CD54FEF-168C-D6F2-B569-11B30B435C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4889E72-2238-20E8-6052-AC91D5FE84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CD6550-1F8B-AE86-DD38-48244E5666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7A45459-500A-83EF-C548-8C8641EAF2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10F808-A20E-57CB-CCFE-5FF9725B9B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10D255-56D3-1C86-0C2B-F103233383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F8E3AD-3F06-4A78-4905-1FC805466A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79B6B6-9002-11BB-724C-C099DA1D3B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13FBC7E-AA5F-B9E6-8A45-1C06CA9CEB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29864F-D533-FE8F-AD63-54B5C03587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3C2913-0BD1-D067-06B4-DCA95AE4AC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107B4F-34A6-6CD8-E2D4-5C853954E9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D8FEF78-67B1-886D-A779-D7E7FFB750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A1E8EB7-6B93-5EFE-D07C-A310211A26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C3A4B00-3F13-DEA0-3730-5FF3D8E8B6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566D70-8772-D80D-26C2-9C7F5ECABD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6F56AE6-4068-85E7-02DA-A3C3DCDC78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BECBA4-1315-B637-2277-5C75D0A630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4E2753-1D7D-DD6F-B624-0E9052202E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45418C-5204-AD6E-6DF2-E01D0E754C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454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D260FC-72C6-3BCC-843D-7E345C11F1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416EAB-6F8B-A8F0-A0A8-F59A57D969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1903EA-D46A-9A25-AA1B-47B9EA35A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02D62BF-9F5A-20E1-8528-D31C3CAA17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72" y="548680"/>
            <a:ext cx="1083232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3285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E4FAF43-373E-A3EE-3568-D5CCA50F8F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96F1B64A-8F1E-5ACC-3FBA-4A6572768B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66B243A7-07F3-2A3D-E8F4-5B21E3838720}"/>
              </a:ext>
            </a:extLst>
          </p:cNvPr>
          <p:cNvSpPr/>
          <p:nvPr/>
        </p:nvSpPr>
        <p:spPr>
          <a:xfrm>
            <a:off x="9300356" y="908720"/>
            <a:ext cx="1728192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28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8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28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411</TotalTime>
  <Words>67</Words>
  <Application>Microsoft Office PowerPoint</Application>
  <PresentationFormat>Širokoúhlá obrazovka</PresentationFormat>
  <Paragraphs>13</Paragraphs>
  <Slides>29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29</vt:i4>
      </vt:variant>
    </vt:vector>
  </HeadingPairs>
  <TitlesOfParts>
    <vt:vector size="33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150</cp:revision>
  <dcterms:created xsi:type="dcterms:W3CDTF">2020-02-21T13:54:42Z</dcterms:created>
  <dcterms:modified xsi:type="dcterms:W3CDTF">2024-04-25T17:36:36Z</dcterms:modified>
</cp:coreProperties>
</file>