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533" autoAdjust="0"/>
  </p:normalViewPr>
  <p:slideViewPr>
    <p:cSldViewPr snapToGrid="0">
      <p:cViewPr varScale="1">
        <p:scale>
          <a:sx n="76" d="100"/>
          <a:sy n="76" d="100"/>
        </p:scale>
        <p:origin x="2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25/04/2024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Nacash elle imagine 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1" y="0"/>
            <a:ext cx="6096000" cy="457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16000"/>
            <a:ext cx="1524000" cy="117733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1" y="1015999"/>
            <a:ext cx="1524000" cy="117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95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5719</TotalTime>
  <Words>3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820</cp:revision>
  <dcterms:created xsi:type="dcterms:W3CDTF">2017-12-01T12:36:20Z</dcterms:created>
  <dcterms:modified xsi:type="dcterms:W3CDTF">2024-04-25T09:19:19Z</dcterms:modified>
</cp:coreProperties>
</file>