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5" r:id="rId3"/>
    <p:sldId id="281" r:id="rId4"/>
    <p:sldId id="280" r:id="rId5"/>
    <p:sldId id="279" r:id="rId6"/>
    <p:sldId id="278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60" r:id="rId24"/>
    <p:sldId id="259" r:id="rId25"/>
    <p:sldId id="257" r:id="rId26"/>
    <p:sldId id="258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5973A-31E9-47BB-16AF-FB31526AE1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3161E2B-CCD0-33A9-24B5-FF3F15FB6D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291759-34A6-2732-47D8-B57E9F927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4C7FD2-F905-7996-D9B8-F1F00DB69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65DCC2-9E49-848C-898A-0460D19E2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19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73B5A-ADFA-3854-0061-EFD2C381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BB7F03-F465-6F5A-C7EF-958D54074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25AEAB-A7F4-C714-D6D9-7A83BD3D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10B229-E941-F624-C825-9C6FC221D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4175EA-2789-BD30-CFBA-418D18966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50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5051E-E6B4-CC79-3BC4-65BA50D1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0DDF30-E275-011A-191F-38B29E3D2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A94CEF-CE07-D919-5440-22D3394BF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739863-340D-F992-434C-4BB99B6A9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55434C-23FB-C28B-6344-5215ADA34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86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F2682-B43F-2A29-726A-770CB2C72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A2BC1C-AA89-3B6D-3D0B-7867B7E402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014BF8-35B1-CE20-24EE-280C0100C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974BE6-9273-E5FB-5C9F-3646071E9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86CB7C1-CF7F-8166-6F8E-DECA2B4E3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893E1E-503B-B1FA-D0E0-D3138F1E6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31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79139D-F92A-0094-1047-E7C32DFE1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E4B76D-E5EA-C1C7-E6A9-BADB3938A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8CEAA92-703B-8C31-F464-DDE282C5B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33A6BE1-35AC-667D-892E-5FC4CF6B9D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BA57CBB-D14D-619C-477C-051273CCB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BDCBF0A-D29F-4506-EA0D-319871917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0D967C3-03BB-91EB-1BAE-92767F26A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DC6EEA2-A17E-5D87-277E-C3742D5B9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58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80068-F64F-4019-6ACF-2B9A7658C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BBCBEC6-376E-2F71-F726-348E091C9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0F8197-B334-9A2E-66A4-87194322F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669BF24-132D-5D88-597C-5BA1E3E5E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0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41D0F1-D346-38CD-E7A1-8C88C49BE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0BC3E8F-6F2B-02F8-8DAE-8FED17430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E6C77FF-870D-0A73-153B-20C8EA44F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079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9442F-4239-5644-757B-33E4EBCD5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2EC513-8FB8-B7B2-01A5-69B327CC1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B656C0F-26D7-067A-AC21-C210E217C2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BB499B-5D51-4F82-185F-7585125E4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3196B3-125B-D9FF-EE40-BE46D99B2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411275-67FE-6CCF-F754-B15817440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66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862EF-E575-EEBC-FFE1-CD8D93BBE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D858BA9-9485-38D1-BEA1-95EDC360D3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73FFE5-FE50-BAB8-466B-829D91778B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945D34-789A-CD96-8C2D-916AFB446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3B7577-94C8-9AD6-382C-544646341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538D0B-4473-B520-6EB8-F5BA74063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08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7EC7D-76BC-5435-8947-434FEA0B3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D69586F-089F-A517-E621-B1F7D4ACA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D7ADCF-412A-9427-AF23-D32BCA153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CFA832-A1FE-2C39-2C96-1A41BFEC9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ACD26-8092-873C-5F70-A5BB4F64F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53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5AB09BF-77C1-5286-2B22-7890AFE9E8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F735E31-D184-6F3D-B596-35EF600DB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E29A54-F9EA-0475-A170-914FA4FB4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CFBC65-438F-5D59-3D4A-06449416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60BB83-804D-5825-53E6-4EE93F3DE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12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766F9CF-12CF-5AAC-4155-08C6B4B98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28D11E-3848-4B4F-C114-D335DE7E0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DE4EE5-7CF1-EF21-9B30-CA54F0FC26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FCE0A2-A92A-42B1-9258-65F748240F73}" type="datetimeFigureOut">
              <a:rPr lang="fr-FR" smtClean="0"/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4449AB-D322-42A4-03E3-3A9A98999C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4D5954-F470-10A3-29F2-1287343E88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59335B-9611-44A2-A8FB-E50FF1E584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069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93C74F8B-B8F7-551F-5D3A-597D03C884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34" y="692355"/>
            <a:ext cx="918360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9D67C-15EA-F1C1-6B21-98333B9870AF}"/>
              </a:ext>
            </a:extLst>
          </p:cNvPr>
          <p:cNvSpPr txBox="1"/>
          <p:nvPr/>
        </p:nvSpPr>
        <p:spPr>
          <a:xfrm>
            <a:off x="1717972" y="385322"/>
            <a:ext cx="802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L’Alghero –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1B7CE2-171D-F153-C0C1-5BFE68F28178}"/>
              </a:ext>
            </a:extLst>
          </p:cNvPr>
          <p:cNvSpPr txBox="1"/>
          <p:nvPr/>
        </p:nvSpPr>
        <p:spPr>
          <a:xfrm>
            <a:off x="9738566" y="3918857"/>
            <a:ext cx="17547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Alghero - Panorama</a:t>
            </a:r>
          </a:p>
        </p:txBody>
      </p:sp>
    </p:spTree>
    <p:extLst>
      <p:ext uri="{BB962C8B-B14F-4D97-AF65-F5344CB8AC3E}">
        <p14:creationId xmlns:p14="http://schemas.microsoft.com/office/powerpoint/2010/main" val="1236069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  <p:sndAc>
          <p:stSnd loop="1">
            <p:snd r:embed="rId2" name="Claudia Mori e Adriano Celentano  Non succederà più Sanremo 30.01.1982.wav"/>
          </p:stSnd>
        </p:sndAc>
      </p:transition>
    </mc:Choice>
    <mc:Fallback>
      <p:transition spd="slow" advClick="0" advTm="8000">
        <p:fade/>
        <p:sndAc>
          <p:stSnd loop="1">
            <p:snd r:embed="rId2" name="Claudia Mori e Adriano Celentano  Non succederà più Sanremo 30.01.198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2C1E1BC-DC2A-CBBC-D972-32E27250A6B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Alghero se trouve dans la partie nord-ouest de la Sardaigne, et est considérée à juste titre comme la perle de la Riviera de corail. C'est une ville singulière, faisant partie d'une zone protégée grâce à ses anciennes murailles, ses grottes, ses plages et falaises.</a:t>
            </a:r>
          </a:p>
        </p:txBody>
      </p:sp>
    </p:spTree>
    <p:extLst>
      <p:ext uri="{BB962C8B-B14F-4D97-AF65-F5344CB8AC3E}">
        <p14:creationId xmlns:p14="http://schemas.microsoft.com/office/powerpoint/2010/main" val="2191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597CF46F-F17D-AB92-42CD-5190A2D29B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462" y="369000"/>
            <a:ext cx="91836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E0D3BE-8CB3-6E31-3678-2324FB96A58D}"/>
              </a:ext>
            </a:extLst>
          </p:cNvPr>
          <p:cNvSpPr txBox="1"/>
          <p:nvPr/>
        </p:nvSpPr>
        <p:spPr>
          <a:xfrm>
            <a:off x="444137" y="4321292"/>
            <a:ext cx="2403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du </a:t>
            </a:r>
            <a:r>
              <a:rPr lang="fr-FR" sz="2400" b="1" dirty="0" err="1">
                <a:solidFill>
                  <a:srgbClr val="FFFF00"/>
                </a:solidFill>
              </a:rPr>
              <a:t>Lazzareto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0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488E226B-0033-4BA2-8926-A5ACEE2E00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46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581193-EA41-5B06-A1F0-D26103C263B7}"/>
              </a:ext>
            </a:extLst>
          </p:cNvPr>
          <p:cNvSpPr txBox="1"/>
          <p:nvPr/>
        </p:nvSpPr>
        <p:spPr>
          <a:xfrm>
            <a:off x="404949" y="4127863"/>
            <a:ext cx="322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Maria Pia</a:t>
            </a:r>
          </a:p>
        </p:txBody>
      </p:sp>
    </p:spTree>
    <p:extLst>
      <p:ext uri="{BB962C8B-B14F-4D97-AF65-F5344CB8AC3E}">
        <p14:creationId xmlns:p14="http://schemas.microsoft.com/office/powerpoint/2010/main" val="2830518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240DE73C-C0DD-EE65-7F95-00C250FAB8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18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56329-401E-F5F9-FE1F-589242353C57}"/>
              </a:ext>
            </a:extLst>
          </p:cNvPr>
          <p:cNvSpPr txBox="1"/>
          <p:nvPr/>
        </p:nvSpPr>
        <p:spPr>
          <a:xfrm>
            <a:off x="9048275" y="4428309"/>
            <a:ext cx="3143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Maria Pia</a:t>
            </a:r>
          </a:p>
        </p:txBody>
      </p:sp>
    </p:spTree>
    <p:extLst>
      <p:ext uri="{BB962C8B-B14F-4D97-AF65-F5344CB8AC3E}">
        <p14:creationId xmlns:p14="http://schemas.microsoft.com/office/powerpoint/2010/main" val="331953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montagne&#10;&#10;Description générée automatiquement">
            <a:extLst>
              <a:ext uri="{FF2B5EF4-FFF2-40B4-BE49-F238E27FC236}">
                <a16:creationId xmlns:a16="http://schemas.microsoft.com/office/drawing/2014/main" id="{D429FD01-4761-14D9-8FAC-02ED3F8598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34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5204F5-ED68-A70C-60DF-502FE4399ABA}"/>
              </a:ext>
            </a:extLst>
          </p:cNvPr>
          <p:cNvSpPr txBox="1"/>
          <p:nvPr/>
        </p:nvSpPr>
        <p:spPr>
          <a:xfrm>
            <a:off x="1371601" y="4715691"/>
            <a:ext cx="3043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Speranza</a:t>
            </a:r>
          </a:p>
        </p:txBody>
      </p:sp>
    </p:spTree>
    <p:extLst>
      <p:ext uri="{BB962C8B-B14F-4D97-AF65-F5344CB8AC3E}">
        <p14:creationId xmlns:p14="http://schemas.microsoft.com/office/powerpoint/2010/main" val="331642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arcade, intérieur&#10;&#10;Description générée automatiquement">
            <a:extLst>
              <a:ext uri="{FF2B5EF4-FFF2-40B4-BE49-F238E27FC236}">
                <a16:creationId xmlns:a16="http://schemas.microsoft.com/office/drawing/2014/main" id="{21CE0A88-B164-F33C-A785-A46DAE8AF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F8251B-9AE1-33E1-79FB-64B109F9688F}"/>
              </a:ext>
            </a:extLst>
          </p:cNvPr>
          <p:cNvSpPr txBox="1"/>
          <p:nvPr/>
        </p:nvSpPr>
        <p:spPr>
          <a:xfrm>
            <a:off x="8530045" y="4454434"/>
            <a:ext cx="3370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de Saint-François</a:t>
            </a:r>
          </a:p>
        </p:txBody>
      </p:sp>
    </p:spTree>
    <p:extLst>
      <p:ext uri="{BB962C8B-B14F-4D97-AF65-F5344CB8AC3E}">
        <p14:creationId xmlns:p14="http://schemas.microsoft.com/office/powerpoint/2010/main" val="11770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fenêtre&#10;&#10;Description générée automatiquement">
            <a:extLst>
              <a:ext uri="{FF2B5EF4-FFF2-40B4-BE49-F238E27FC236}">
                <a16:creationId xmlns:a16="http://schemas.microsoft.com/office/drawing/2014/main" id="{9A9353A6-EC04-F5BF-169A-8D3B8AD22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008" y="189000"/>
            <a:ext cx="4881358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BAE6DA-43BD-A380-51CE-FAAAE8982637}"/>
              </a:ext>
            </a:extLst>
          </p:cNvPr>
          <p:cNvSpPr txBox="1"/>
          <p:nvPr/>
        </p:nvSpPr>
        <p:spPr>
          <a:xfrm>
            <a:off x="1423851" y="5016137"/>
            <a:ext cx="2965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Cathédrale d'Alghero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6533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igne, plein air&#10;&#10;Description générée automatiquement">
            <a:extLst>
              <a:ext uri="{FF2B5EF4-FFF2-40B4-BE49-F238E27FC236}">
                <a16:creationId xmlns:a16="http://schemas.microsoft.com/office/drawing/2014/main" id="{B2847E03-FF11-3F9B-1377-8C85AB749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637" y="369000"/>
            <a:ext cx="920514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DDBAE-6FAC-ECC2-C9FD-F009E079E87D}"/>
              </a:ext>
            </a:extLst>
          </p:cNvPr>
          <p:cNvSpPr txBox="1"/>
          <p:nvPr/>
        </p:nvSpPr>
        <p:spPr>
          <a:xfrm>
            <a:off x="9777781" y="3592286"/>
            <a:ext cx="24142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Plaque en catalan indiquant l'ancienne rue des Juifs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567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eau&#10;&#10;Description générée automatiquement">
            <a:extLst>
              <a:ext uri="{FF2B5EF4-FFF2-40B4-BE49-F238E27FC236}">
                <a16:creationId xmlns:a16="http://schemas.microsoft.com/office/drawing/2014/main" id="{CBA2B910-2444-FBB4-E903-BF8AE04914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2236591"/>
            <a:ext cx="11592000" cy="238481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AB2FF6-7AA1-C9F9-79A6-9C11D5F5CD83}"/>
              </a:ext>
            </a:extLst>
          </p:cNvPr>
          <p:cNvSpPr txBox="1"/>
          <p:nvPr/>
        </p:nvSpPr>
        <p:spPr>
          <a:xfrm>
            <a:off x="3257006" y="4767942"/>
            <a:ext cx="7106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panoramique de l'Isola </a:t>
            </a:r>
            <a:r>
              <a:rPr lang="fr-FR" sz="2400" b="1" dirty="0" err="1">
                <a:solidFill>
                  <a:srgbClr val="FFFF00"/>
                </a:solidFill>
              </a:rPr>
              <a:t>Foradada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1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elle, architecture&#10;&#10;Description générée automatiquement">
            <a:extLst>
              <a:ext uri="{FF2B5EF4-FFF2-40B4-BE49-F238E27FC236}">
                <a16:creationId xmlns:a16="http://schemas.microsoft.com/office/drawing/2014/main" id="{56D47C21-2829-7D42-30C7-3F7A49C8C0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2" y="189000"/>
            <a:ext cx="433807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8CEC8A-D665-243F-6E3A-EAF73ECC61E4}"/>
              </a:ext>
            </a:extLst>
          </p:cNvPr>
          <p:cNvSpPr txBox="1"/>
          <p:nvPr/>
        </p:nvSpPr>
        <p:spPr>
          <a:xfrm>
            <a:off x="1449976" y="4676503"/>
            <a:ext cx="3566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du centre historique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63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A40977C6-6B9E-5BEB-0C7E-528DA900CD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179" y="189000"/>
            <a:ext cx="4858484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533D0-DC46-03F3-2FBA-912422E0A15E}"/>
              </a:ext>
            </a:extLst>
          </p:cNvPr>
          <p:cNvSpPr txBox="1"/>
          <p:nvPr/>
        </p:nvSpPr>
        <p:spPr>
          <a:xfrm>
            <a:off x="8634549" y="3944983"/>
            <a:ext cx="33049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à l'unité de la langue catalane à Alghero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808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Rectangle, écriture manuscrite&#10;&#10;Description générée automatiquement">
            <a:extLst>
              <a:ext uri="{FF2B5EF4-FFF2-40B4-BE49-F238E27FC236}">
                <a16:creationId xmlns:a16="http://schemas.microsoft.com/office/drawing/2014/main" id="{9C5CB8F9-925F-27FC-2A18-EB80E9ECC2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537" y="369000"/>
            <a:ext cx="923773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77B8E7-9E3B-4827-0729-3C11EFBFE174}"/>
              </a:ext>
            </a:extLst>
          </p:cNvPr>
          <p:cNvSpPr txBox="1"/>
          <p:nvPr/>
        </p:nvSpPr>
        <p:spPr>
          <a:xfrm>
            <a:off x="222069" y="3657600"/>
            <a:ext cx="2168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Plaque de signalisation bilingue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52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eau&#10;&#10;Description générée automatiquement">
            <a:extLst>
              <a:ext uri="{FF2B5EF4-FFF2-40B4-BE49-F238E27FC236}">
                <a16:creationId xmlns:a16="http://schemas.microsoft.com/office/drawing/2014/main" id="{4E2FB01B-5E8C-0831-D505-1A53E7A0D5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501" y="369000"/>
            <a:ext cx="817704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23B238-D37E-037B-8C47-93EEC6DEBB3A}"/>
              </a:ext>
            </a:extLst>
          </p:cNvPr>
          <p:cNvSpPr txBox="1"/>
          <p:nvPr/>
        </p:nvSpPr>
        <p:spPr>
          <a:xfrm>
            <a:off x="9077545" y="3997234"/>
            <a:ext cx="29925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 de la ville d'Alghero</a:t>
            </a:r>
          </a:p>
        </p:txBody>
      </p:sp>
    </p:spTree>
    <p:extLst>
      <p:ext uri="{BB962C8B-B14F-4D97-AF65-F5344CB8AC3E}">
        <p14:creationId xmlns:p14="http://schemas.microsoft.com/office/powerpoint/2010/main" val="228636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79EF75DB-E1F4-7E6F-A8EC-FDE18BED12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641" y="369000"/>
            <a:ext cx="923773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EABC08-391D-2CC6-B775-703FCAFB5068}"/>
              </a:ext>
            </a:extLst>
          </p:cNvPr>
          <p:cNvSpPr txBox="1"/>
          <p:nvPr/>
        </p:nvSpPr>
        <p:spPr>
          <a:xfrm>
            <a:off x="222068" y="4297680"/>
            <a:ext cx="2416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Fortifications de la ville d'Alghero.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3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32F39C16-7DB9-521F-27EC-F54978FCC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355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13AF44-95AE-D935-2D18-6DBC01D0AEBB}"/>
              </a:ext>
            </a:extLst>
          </p:cNvPr>
          <p:cNvSpPr txBox="1"/>
          <p:nvPr/>
        </p:nvSpPr>
        <p:spPr>
          <a:xfrm>
            <a:off x="8791303" y="4153989"/>
            <a:ext cx="32787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Dôme polychrome de Saint Michel</a:t>
            </a:r>
          </a:p>
        </p:txBody>
      </p:sp>
    </p:spTree>
    <p:extLst>
      <p:ext uri="{BB962C8B-B14F-4D97-AF65-F5344CB8AC3E}">
        <p14:creationId xmlns:p14="http://schemas.microsoft.com/office/powerpoint/2010/main" val="419095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Description générée automatiquement">
            <a:extLst>
              <a:ext uri="{FF2B5EF4-FFF2-40B4-BE49-F238E27FC236}">
                <a16:creationId xmlns:a16="http://schemas.microsoft.com/office/drawing/2014/main" id="{D94AE57E-04B7-E97B-1B39-C4DE6CA41E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983" y="369000"/>
            <a:ext cx="919436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13C07E-B59E-AC5C-7CCB-C87E32D562EC}"/>
              </a:ext>
            </a:extLst>
          </p:cNvPr>
          <p:cNvSpPr txBox="1"/>
          <p:nvPr/>
        </p:nvSpPr>
        <p:spPr>
          <a:xfrm>
            <a:off x="0" y="3827251"/>
            <a:ext cx="2586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Nuraghe Palmavera près d'Alghero.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85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lante&#10;&#10;Description générée automatiquement">
            <a:extLst>
              <a:ext uri="{FF2B5EF4-FFF2-40B4-BE49-F238E27FC236}">
                <a16:creationId xmlns:a16="http://schemas.microsoft.com/office/drawing/2014/main" id="{3640306E-39E9-3331-4098-1F885446B8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5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BA84B-19D1-BCC0-FDA6-1721CFA0769A}"/>
              </a:ext>
            </a:extLst>
          </p:cNvPr>
          <p:cNvSpPr txBox="1"/>
          <p:nvPr/>
        </p:nvSpPr>
        <p:spPr>
          <a:xfrm>
            <a:off x="8821851" y="4005997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</a:t>
            </a:r>
            <a:r>
              <a:rPr lang="fr-FR" sz="2400" b="1" dirty="0" err="1">
                <a:solidFill>
                  <a:srgbClr val="FFFF00"/>
                </a:solidFill>
              </a:rPr>
              <a:t>Sulis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0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scène&#10;&#10;Description générée automatiquement">
            <a:extLst>
              <a:ext uri="{FF2B5EF4-FFF2-40B4-BE49-F238E27FC236}">
                <a16:creationId xmlns:a16="http://schemas.microsoft.com/office/drawing/2014/main" id="{3B36F8C1-04D8-68F8-F710-EE5C60E21F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462" y="369000"/>
            <a:ext cx="918360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A8B8BA-29E0-D7C8-6EE0-9A5BB7938835}"/>
              </a:ext>
            </a:extLst>
          </p:cNvPr>
          <p:cNvSpPr txBox="1"/>
          <p:nvPr/>
        </p:nvSpPr>
        <p:spPr>
          <a:xfrm>
            <a:off x="339634" y="4485025"/>
            <a:ext cx="2795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Civique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06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lmier&#10;&#10;Description générée automatiquement">
            <a:extLst>
              <a:ext uri="{FF2B5EF4-FFF2-40B4-BE49-F238E27FC236}">
                <a16:creationId xmlns:a16="http://schemas.microsoft.com/office/drawing/2014/main" id="{34D3C1FB-CCCF-648C-B9D8-B030FE6F41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19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0000E3-61D0-1B69-E475-36468F84041E}"/>
              </a:ext>
            </a:extLst>
          </p:cNvPr>
          <p:cNvSpPr txBox="1"/>
          <p:nvPr/>
        </p:nvSpPr>
        <p:spPr>
          <a:xfrm>
            <a:off x="1332411" y="4180115"/>
            <a:ext cx="2207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Alghero Lungomare</a:t>
            </a:r>
          </a:p>
        </p:txBody>
      </p:sp>
    </p:spTree>
    <p:extLst>
      <p:ext uri="{BB962C8B-B14F-4D97-AF65-F5344CB8AC3E}">
        <p14:creationId xmlns:p14="http://schemas.microsoft.com/office/powerpoint/2010/main" val="144116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orteresse, château&#10;&#10;Description générée automatiquement">
            <a:extLst>
              <a:ext uri="{FF2B5EF4-FFF2-40B4-BE49-F238E27FC236}">
                <a16:creationId xmlns:a16="http://schemas.microsoft.com/office/drawing/2014/main" id="{98DBBC6A-829C-3C74-6C44-032A24BC36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1083652"/>
            <a:ext cx="11160000" cy="46906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C3E06B-55AA-6907-20A2-3FE607ABDD9F}"/>
              </a:ext>
            </a:extLst>
          </p:cNvPr>
          <p:cNvSpPr txBox="1"/>
          <p:nvPr/>
        </p:nvSpPr>
        <p:spPr>
          <a:xfrm>
            <a:off x="3605348" y="5543514"/>
            <a:ext cx="7302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la mer depuis la </a:t>
            </a:r>
            <a:r>
              <a:rPr lang="fr-FR" sz="2400" b="1" dirty="0" err="1">
                <a:solidFill>
                  <a:schemeClr val="bg1"/>
                </a:solidFill>
              </a:rPr>
              <a:t>Muralla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11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it&#10;&#10;Description générée automatiquement">
            <a:extLst>
              <a:ext uri="{FF2B5EF4-FFF2-40B4-BE49-F238E27FC236}">
                <a16:creationId xmlns:a16="http://schemas.microsoft.com/office/drawing/2014/main" id="{162A9468-F968-C517-BFE5-3037DB935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69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69D6A6-29DD-33C7-D05A-69C21A9CC053}"/>
              </a:ext>
            </a:extLst>
          </p:cNvPr>
          <p:cNvSpPr txBox="1"/>
          <p:nvPr/>
        </p:nvSpPr>
        <p:spPr>
          <a:xfrm>
            <a:off x="9104811" y="4545874"/>
            <a:ext cx="2834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depuis la tour Porta Terra</a:t>
            </a:r>
          </a:p>
        </p:txBody>
      </p:sp>
    </p:spTree>
    <p:extLst>
      <p:ext uri="{BB962C8B-B14F-4D97-AF65-F5344CB8AC3E}">
        <p14:creationId xmlns:p14="http://schemas.microsoft.com/office/powerpoint/2010/main" val="259927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ciel&#10;&#10;Description générée automatiquement">
            <a:extLst>
              <a:ext uri="{FF2B5EF4-FFF2-40B4-BE49-F238E27FC236}">
                <a16:creationId xmlns:a16="http://schemas.microsoft.com/office/drawing/2014/main" id="{A5EC19A6-C491-24AB-9126-C5AAFD0C57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247" y="459000"/>
            <a:ext cx="965691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7D5979-C6E8-741F-43B8-23B0A4C4C9AA}"/>
              </a:ext>
            </a:extLst>
          </p:cNvPr>
          <p:cNvSpPr txBox="1"/>
          <p:nvPr/>
        </p:nvSpPr>
        <p:spPr>
          <a:xfrm>
            <a:off x="117566" y="4683035"/>
            <a:ext cx="201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Porto Conté</a:t>
            </a:r>
          </a:p>
        </p:txBody>
      </p:sp>
    </p:spTree>
    <p:extLst>
      <p:ext uri="{BB962C8B-B14F-4D97-AF65-F5344CB8AC3E}">
        <p14:creationId xmlns:p14="http://schemas.microsoft.com/office/powerpoint/2010/main" val="2742342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eau&#10;&#10;Description générée automatiquement">
            <a:extLst>
              <a:ext uri="{FF2B5EF4-FFF2-40B4-BE49-F238E27FC236}">
                <a16:creationId xmlns:a16="http://schemas.microsoft.com/office/drawing/2014/main" id="{89FD4460-8001-6E90-2B8F-59DB76E64A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899550"/>
            <a:ext cx="11088000" cy="5058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73CA6E7-041E-55B1-7E3A-E99104461E3D}"/>
              </a:ext>
            </a:extLst>
          </p:cNvPr>
          <p:cNvSpPr txBox="1"/>
          <p:nvPr/>
        </p:nvSpPr>
        <p:spPr>
          <a:xfrm>
            <a:off x="3614569" y="5851952"/>
            <a:ext cx="5744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panoramique de Capo </a:t>
            </a:r>
            <a:r>
              <a:rPr lang="fr-FR" sz="2400" b="1" dirty="0" err="1">
                <a:solidFill>
                  <a:srgbClr val="FFFF00"/>
                </a:solidFill>
              </a:rPr>
              <a:t>Caccia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94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plein air, piste, véhicule&#10;&#10;Description générée automatiquement">
            <a:extLst>
              <a:ext uri="{FF2B5EF4-FFF2-40B4-BE49-F238E27FC236}">
                <a16:creationId xmlns:a16="http://schemas.microsoft.com/office/drawing/2014/main" id="{D0544094-28F2-F6B4-8C9F-B09765FFBA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44" y="369000"/>
            <a:ext cx="883154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AD89EF-C888-082A-636A-376D69192BD0}"/>
              </a:ext>
            </a:extLst>
          </p:cNvPr>
          <p:cNvSpPr txBox="1"/>
          <p:nvPr/>
        </p:nvSpPr>
        <p:spPr>
          <a:xfrm>
            <a:off x="9332287" y="3807823"/>
            <a:ext cx="26299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Gare de Sant Agostino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1387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ciel&#10;&#10;Description générée automatiquement">
            <a:extLst>
              <a:ext uri="{FF2B5EF4-FFF2-40B4-BE49-F238E27FC236}">
                <a16:creationId xmlns:a16="http://schemas.microsoft.com/office/drawing/2014/main" id="{3AE87E68-F1B1-3DD8-1813-2781B296BF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58" y="355038"/>
            <a:ext cx="5004000" cy="333391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plein air, Reliefs côtiers et océaniques, rive&#10;&#10;Description générée automatiquement">
            <a:extLst>
              <a:ext uri="{FF2B5EF4-FFF2-40B4-BE49-F238E27FC236}">
                <a16:creationId xmlns:a16="http://schemas.microsoft.com/office/drawing/2014/main" id="{DFE8AD72-1A3B-14E4-D867-8BC54E6E95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1" y="3969218"/>
            <a:ext cx="5148000" cy="2523021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0867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057E3D22-F609-D583-438C-084E9414DB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" y="3429002"/>
            <a:ext cx="5652000" cy="30468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0F151300-1C5E-3448-A47E-F38D119E9F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2870" y="322462"/>
            <a:ext cx="5364000" cy="33996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35181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ruelle&#10;&#10;Description générée automatiquement">
            <a:extLst>
              <a:ext uri="{FF2B5EF4-FFF2-40B4-BE49-F238E27FC236}">
                <a16:creationId xmlns:a16="http://schemas.microsoft.com/office/drawing/2014/main" id="{DD0A543E-62D2-7EA8-12BE-E3756A3E02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150" y="371068"/>
            <a:ext cx="5040000" cy="336443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8525884-156A-37AA-CA18-061BCAF941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6850" y="3167063"/>
            <a:ext cx="5220000" cy="3387827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092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uines&#10;&#10;Description générée automatiquement">
            <a:extLst>
              <a:ext uri="{FF2B5EF4-FFF2-40B4-BE49-F238E27FC236}">
                <a16:creationId xmlns:a16="http://schemas.microsoft.com/office/drawing/2014/main" id="{560F5CD9-AFC9-F126-FB74-0AACAAB38A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" y="342900"/>
            <a:ext cx="5040000" cy="33644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forteresse, bâtiment&#10;&#10;Description générée automatiquement">
            <a:extLst>
              <a:ext uri="{FF2B5EF4-FFF2-40B4-BE49-F238E27FC236}">
                <a16:creationId xmlns:a16="http://schemas.microsoft.com/office/drawing/2014/main" id="{E929EC36-93F9-2399-F42D-2929194383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257550"/>
            <a:ext cx="5868000" cy="33604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5765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2E26B50-EDD6-60F6-164A-151A149EBDAE}"/>
              </a:ext>
            </a:extLst>
          </p:cNvPr>
          <p:cNvSpPr txBox="1"/>
          <p:nvPr/>
        </p:nvSpPr>
        <p:spPr>
          <a:xfrm>
            <a:off x="1114426" y="828675"/>
            <a:ext cx="11258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L’Alghero – Espagne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8E0B241-6953-DD71-2506-97EACBA03FB2}"/>
              </a:ext>
            </a:extLst>
          </p:cNvPr>
          <p:cNvSpPr txBox="1"/>
          <p:nvPr/>
        </p:nvSpPr>
        <p:spPr>
          <a:xfrm>
            <a:off x="2828926" y="1723162"/>
            <a:ext cx="7829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D0828C-8426-61F3-22B8-9B10B4AE40B5}"/>
              </a:ext>
            </a:extLst>
          </p:cNvPr>
          <p:cNvSpPr txBox="1"/>
          <p:nvPr/>
        </p:nvSpPr>
        <p:spPr>
          <a:xfrm>
            <a:off x="2557464" y="2617649"/>
            <a:ext cx="7343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Remercie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792FFB-3C97-BD2B-4C55-DD0D96486054}"/>
              </a:ext>
            </a:extLst>
          </p:cNvPr>
          <p:cNvSpPr txBox="1"/>
          <p:nvPr/>
        </p:nvSpPr>
        <p:spPr>
          <a:xfrm>
            <a:off x="3328988" y="3429000"/>
            <a:ext cx="8743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CD7BE4B-3C45-CCFF-A5A3-7A8C186ED4B0}"/>
              </a:ext>
            </a:extLst>
          </p:cNvPr>
          <p:cNvSpPr txBox="1"/>
          <p:nvPr/>
        </p:nvSpPr>
        <p:spPr>
          <a:xfrm>
            <a:off x="5486400" y="4323487"/>
            <a:ext cx="5300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1447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189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13</cp:revision>
  <dcterms:created xsi:type="dcterms:W3CDTF">2024-04-19T14:08:02Z</dcterms:created>
  <dcterms:modified xsi:type="dcterms:W3CDTF">2024-04-20T11:16:57Z</dcterms:modified>
</cp:coreProperties>
</file>