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84" r:id="rId3"/>
    <p:sldId id="275" r:id="rId4"/>
    <p:sldId id="273" r:id="rId5"/>
    <p:sldId id="274" r:id="rId6"/>
    <p:sldId id="272" r:id="rId7"/>
    <p:sldId id="271" r:id="rId8"/>
    <p:sldId id="270" r:id="rId9"/>
    <p:sldId id="269" r:id="rId10"/>
    <p:sldId id="268" r:id="rId11"/>
    <p:sldId id="266" r:id="rId12"/>
    <p:sldId id="265" r:id="rId13"/>
    <p:sldId id="264" r:id="rId14"/>
    <p:sldId id="263" r:id="rId15"/>
    <p:sldId id="262" r:id="rId16"/>
    <p:sldId id="261" r:id="rId17"/>
    <p:sldId id="260" r:id="rId18"/>
    <p:sldId id="259" r:id="rId19"/>
    <p:sldId id="258" r:id="rId20"/>
    <p:sldId id="257" r:id="rId21"/>
    <p:sldId id="276" r:id="rId22"/>
    <p:sldId id="277" r:id="rId23"/>
    <p:sldId id="279" r:id="rId24"/>
    <p:sldId id="280" r:id="rId25"/>
    <p:sldId id="278" r:id="rId26"/>
    <p:sldId id="285" r:id="rId27"/>
    <p:sldId id="281" r:id="rId28"/>
    <p:sldId id="282" r:id="rId29"/>
    <p:sldId id="283"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156" autoAdjust="0"/>
    <p:restoredTop sz="94660"/>
  </p:normalViewPr>
  <p:slideViewPr>
    <p:cSldViewPr snapToGrid="0">
      <p:cViewPr varScale="1">
        <p:scale>
          <a:sx n="89" d="100"/>
          <a:sy n="89" d="100"/>
        </p:scale>
        <p:origin x="15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4B097A-6212-F3E2-0657-583D3966C08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3D82C5D-7DB3-CEE4-723D-3605E2BC18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7B3DC28-746B-5F36-CAC4-D066FADE370B}"/>
              </a:ext>
            </a:extLst>
          </p:cNvPr>
          <p:cNvSpPr>
            <a:spLocks noGrp="1"/>
          </p:cNvSpPr>
          <p:nvPr>
            <p:ph type="dt" sz="half" idx="10"/>
          </p:nvPr>
        </p:nvSpPr>
        <p:spPr/>
        <p:txBody>
          <a:bodyPr/>
          <a:lstStyle/>
          <a:p>
            <a:fld id="{F707F6D7-B5E4-4F7C-A7CC-27DA19FB8103}" type="datetimeFigureOut">
              <a:rPr lang="fr-FR" smtClean="0"/>
              <a:t>19/04/2024</a:t>
            </a:fld>
            <a:endParaRPr lang="fr-FR"/>
          </a:p>
        </p:txBody>
      </p:sp>
      <p:sp>
        <p:nvSpPr>
          <p:cNvPr id="5" name="Espace réservé du pied de page 4">
            <a:extLst>
              <a:ext uri="{FF2B5EF4-FFF2-40B4-BE49-F238E27FC236}">
                <a16:creationId xmlns:a16="http://schemas.microsoft.com/office/drawing/2014/main" id="{3DEBCB41-A450-8A96-4827-3E0B7E403E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BA71F24-73A1-4049-D2A0-857104BEB4D2}"/>
              </a:ext>
            </a:extLst>
          </p:cNvPr>
          <p:cNvSpPr>
            <a:spLocks noGrp="1"/>
          </p:cNvSpPr>
          <p:nvPr>
            <p:ph type="sldNum" sz="quarter" idx="12"/>
          </p:nvPr>
        </p:nvSpPr>
        <p:spPr/>
        <p:txBody>
          <a:bodyPr/>
          <a:lstStyle/>
          <a:p>
            <a:fld id="{86C29F1E-C782-40B3-9767-C5FD537486EE}" type="slidenum">
              <a:rPr lang="fr-FR" smtClean="0"/>
              <a:t>‹N°›</a:t>
            </a:fld>
            <a:endParaRPr lang="fr-FR"/>
          </a:p>
        </p:txBody>
      </p:sp>
    </p:spTree>
    <p:extLst>
      <p:ext uri="{BB962C8B-B14F-4D97-AF65-F5344CB8AC3E}">
        <p14:creationId xmlns:p14="http://schemas.microsoft.com/office/powerpoint/2010/main" val="1460957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D1EC8B-EA79-5F7E-8E73-8959EE7D75B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0D460E3-39BC-D575-1A77-950610A0A9A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4D7699E-858D-FDD8-3E22-CDCF0487CF46}"/>
              </a:ext>
            </a:extLst>
          </p:cNvPr>
          <p:cNvSpPr>
            <a:spLocks noGrp="1"/>
          </p:cNvSpPr>
          <p:nvPr>
            <p:ph type="dt" sz="half" idx="10"/>
          </p:nvPr>
        </p:nvSpPr>
        <p:spPr/>
        <p:txBody>
          <a:bodyPr/>
          <a:lstStyle/>
          <a:p>
            <a:fld id="{F707F6D7-B5E4-4F7C-A7CC-27DA19FB8103}" type="datetimeFigureOut">
              <a:rPr lang="fr-FR" smtClean="0"/>
              <a:t>19/04/2024</a:t>
            </a:fld>
            <a:endParaRPr lang="fr-FR"/>
          </a:p>
        </p:txBody>
      </p:sp>
      <p:sp>
        <p:nvSpPr>
          <p:cNvPr id="5" name="Espace réservé du pied de page 4">
            <a:extLst>
              <a:ext uri="{FF2B5EF4-FFF2-40B4-BE49-F238E27FC236}">
                <a16:creationId xmlns:a16="http://schemas.microsoft.com/office/drawing/2014/main" id="{CF2D3E27-E174-19CD-403B-5BD13EF2E3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8920FCC-CE3D-633C-5585-B4BCF46C960E}"/>
              </a:ext>
            </a:extLst>
          </p:cNvPr>
          <p:cNvSpPr>
            <a:spLocks noGrp="1"/>
          </p:cNvSpPr>
          <p:nvPr>
            <p:ph type="sldNum" sz="quarter" idx="12"/>
          </p:nvPr>
        </p:nvSpPr>
        <p:spPr/>
        <p:txBody>
          <a:bodyPr/>
          <a:lstStyle/>
          <a:p>
            <a:fld id="{86C29F1E-C782-40B3-9767-C5FD537486EE}" type="slidenum">
              <a:rPr lang="fr-FR" smtClean="0"/>
              <a:t>‹N°›</a:t>
            </a:fld>
            <a:endParaRPr lang="fr-FR"/>
          </a:p>
        </p:txBody>
      </p:sp>
    </p:spTree>
    <p:extLst>
      <p:ext uri="{BB962C8B-B14F-4D97-AF65-F5344CB8AC3E}">
        <p14:creationId xmlns:p14="http://schemas.microsoft.com/office/powerpoint/2010/main" val="1664765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58FC3E-32E2-283F-A76C-5E243DE58A6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9FE7A14-632D-BAE8-B937-B2CF2B8B0E4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0163934-C533-9A5C-8A50-E44E2293B76C}"/>
              </a:ext>
            </a:extLst>
          </p:cNvPr>
          <p:cNvSpPr>
            <a:spLocks noGrp="1"/>
          </p:cNvSpPr>
          <p:nvPr>
            <p:ph type="dt" sz="half" idx="10"/>
          </p:nvPr>
        </p:nvSpPr>
        <p:spPr/>
        <p:txBody>
          <a:bodyPr/>
          <a:lstStyle/>
          <a:p>
            <a:fld id="{F707F6D7-B5E4-4F7C-A7CC-27DA19FB8103}" type="datetimeFigureOut">
              <a:rPr lang="fr-FR" smtClean="0"/>
              <a:t>19/04/2024</a:t>
            </a:fld>
            <a:endParaRPr lang="fr-FR"/>
          </a:p>
        </p:txBody>
      </p:sp>
      <p:sp>
        <p:nvSpPr>
          <p:cNvPr id="5" name="Espace réservé du pied de page 4">
            <a:extLst>
              <a:ext uri="{FF2B5EF4-FFF2-40B4-BE49-F238E27FC236}">
                <a16:creationId xmlns:a16="http://schemas.microsoft.com/office/drawing/2014/main" id="{2AE1FBAB-C492-3188-2707-25901981C41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166428-6315-0D9F-544B-D122254F49F7}"/>
              </a:ext>
            </a:extLst>
          </p:cNvPr>
          <p:cNvSpPr>
            <a:spLocks noGrp="1"/>
          </p:cNvSpPr>
          <p:nvPr>
            <p:ph type="sldNum" sz="quarter" idx="12"/>
          </p:nvPr>
        </p:nvSpPr>
        <p:spPr/>
        <p:txBody>
          <a:bodyPr/>
          <a:lstStyle/>
          <a:p>
            <a:fld id="{86C29F1E-C782-40B3-9767-C5FD537486EE}" type="slidenum">
              <a:rPr lang="fr-FR" smtClean="0"/>
              <a:t>‹N°›</a:t>
            </a:fld>
            <a:endParaRPr lang="fr-FR"/>
          </a:p>
        </p:txBody>
      </p:sp>
    </p:spTree>
    <p:extLst>
      <p:ext uri="{BB962C8B-B14F-4D97-AF65-F5344CB8AC3E}">
        <p14:creationId xmlns:p14="http://schemas.microsoft.com/office/powerpoint/2010/main" val="13902057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534727-3AF7-40BB-425B-9B118AD979B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49F9EE7-A0D6-E816-8856-950354AA13B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5305031-A2D7-A0AD-D904-6C0B3B23A38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1AFB1F1-53B1-2EAF-9433-28B2AB56B4A6}"/>
              </a:ext>
            </a:extLst>
          </p:cNvPr>
          <p:cNvSpPr>
            <a:spLocks noGrp="1"/>
          </p:cNvSpPr>
          <p:nvPr>
            <p:ph type="dt" sz="half" idx="10"/>
          </p:nvPr>
        </p:nvSpPr>
        <p:spPr/>
        <p:txBody>
          <a:bodyPr/>
          <a:lstStyle/>
          <a:p>
            <a:fld id="{F707F6D7-B5E4-4F7C-A7CC-27DA19FB8103}" type="datetimeFigureOut">
              <a:rPr lang="fr-FR" smtClean="0"/>
              <a:t>19/04/2024</a:t>
            </a:fld>
            <a:endParaRPr lang="fr-FR"/>
          </a:p>
        </p:txBody>
      </p:sp>
      <p:sp>
        <p:nvSpPr>
          <p:cNvPr id="6" name="Espace réservé du pied de page 5">
            <a:extLst>
              <a:ext uri="{FF2B5EF4-FFF2-40B4-BE49-F238E27FC236}">
                <a16:creationId xmlns:a16="http://schemas.microsoft.com/office/drawing/2014/main" id="{20C3DC92-74ED-272A-5B98-99670298858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94505AA-A45A-863D-0419-DF5029C01940}"/>
              </a:ext>
            </a:extLst>
          </p:cNvPr>
          <p:cNvSpPr>
            <a:spLocks noGrp="1"/>
          </p:cNvSpPr>
          <p:nvPr>
            <p:ph type="sldNum" sz="quarter" idx="12"/>
          </p:nvPr>
        </p:nvSpPr>
        <p:spPr/>
        <p:txBody>
          <a:bodyPr/>
          <a:lstStyle/>
          <a:p>
            <a:fld id="{86C29F1E-C782-40B3-9767-C5FD537486EE}" type="slidenum">
              <a:rPr lang="fr-FR" smtClean="0"/>
              <a:t>‹N°›</a:t>
            </a:fld>
            <a:endParaRPr lang="fr-FR"/>
          </a:p>
        </p:txBody>
      </p:sp>
    </p:spTree>
    <p:extLst>
      <p:ext uri="{BB962C8B-B14F-4D97-AF65-F5344CB8AC3E}">
        <p14:creationId xmlns:p14="http://schemas.microsoft.com/office/powerpoint/2010/main" val="26380204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806AB4-D497-2B23-0EDC-B82EC50F70D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B4E6F3B-E55F-CADB-B50C-045AA0641BA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D6416A8-D236-8E67-1505-38E620D1470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BEBC444-AC1F-46E9-8AE3-A41BCDF84B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15E310F-AD01-DCC9-58B8-D54A135640B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93B5ACB-9578-A754-3D69-46C15C32766B}"/>
              </a:ext>
            </a:extLst>
          </p:cNvPr>
          <p:cNvSpPr>
            <a:spLocks noGrp="1"/>
          </p:cNvSpPr>
          <p:nvPr>
            <p:ph type="dt" sz="half" idx="10"/>
          </p:nvPr>
        </p:nvSpPr>
        <p:spPr/>
        <p:txBody>
          <a:bodyPr/>
          <a:lstStyle/>
          <a:p>
            <a:fld id="{F707F6D7-B5E4-4F7C-A7CC-27DA19FB8103}" type="datetimeFigureOut">
              <a:rPr lang="fr-FR" smtClean="0"/>
              <a:t>19/04/2024</a:t>
            </a:fld>
            <a:endParaRPr lang="fr-FR"/>
          </a:p>
        </p:txBody>
      </p:sp>
      <p:sp>
        <p:nvSpPr>
          <p:cNvPr id="8" name="Espace réservé du pied de page 7">
            <a:extLst>
              <a:ext uri="{FF2B5EF4-FFF2-40B4-BE49-F238E27FC236}">
                <a16:creationId xmlns:a16="http://schemas.microsoft.com/office/drawing/2014/main" id="{3631C76E-E867-B1FC-A18B-86DAA56C64E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04D7937-2491-8A6C-BD73-B619F25ECCD8}"/>
              </a:ext>
            </a:extLst>
          </p:cNvPr>
          <p:cNvSpPr>
            <a:spLocks noGrp="1"/>
          </p:cNvSpPr>
          <p:nvPr>
            <p:ph type="sldNum" sz="quarter" idx="12"/>
          </p:nvPr>
        </p:nvSpPr>
        <p:spPr/>
        <p:txBody>
          <a:bodyPr/>
          <a:lstStyle/>
          <a:p>
            <a:fld id="{86C29F1E-C782-40B3-9767-C5FD537486EE}" type="slidenum">
              <a:rPr lang="fr-FR" smtClean="0"/>
              <a:t>‹N°›</a:t>
            </a:fld>
            <a:endParaRPr lang="fr-FR"/>
          </a:p>
        </p:txBody>
      </p:sp>
    </p:spTree>
    <p:extLst>
      <p:ext uri="{BB962C8B-B14F-4D97-AF65-F5344CB8AC3E}">
        <p14:creationId xmlns:p14="http://schemas.microsoft.com/office/powerpoint/2010/main" val="18295822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D14A24-0EC9-1373-BE3D-83500A0FA04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7425B43-9E3A-D2C8-747D-6B796A012321}"/>
              </a:ext>
            </a:extLst>
          </p:cNvPr>
          <p:cNvSpPr>
            <a:spLocks noGrp="1"/>
          </p:cNvSpPr>
          <p:nvPr>
            <p:ph type="dt" sz="half" idx="10"/>
          </p:nvPr>
        </p:nvSpPr>
        <p:spPr/>
        <p:txBody>
          <a:bodyPr/>
          <a:lstStyle/>
          <a:p>
            <a:fld id="{F707F6D7-B5E4-4F7C-A7CC-27DA19FB8103}" type="datetimeFigureOut">
              <a:rPr lang="fr-FR" smtClean="0"/>
              <a:t>19/04/2024</a:t>
            </a:fld>
            <a:endParaRPr lang="fr-FR"/>
          </a:p>
        </p:txBody>
      </p:sp>
      <p:sp>
        <p:nvSpPr>
          <p:cNvPr id="4" name="Espace réservé du pied de page 3">
            <a:extLst>
              <a:ext uri="{FF2B5EF4-FFF2-40B4-BE49-F238E27FC236}">
                <a16:creationId xmlns:a16="http://schemas.microsoft.com/office/drawing/2014/main" id="{598B95EE-2FC1-19CB-AF96-3E9C1624DF3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C1E0CFB-1EB4-918E-56E9-50F9324A1DF0}"/>
              </a:ext>
            </a:extLst>
          </p:cNvPr>
          <p:cNvSpPr>
            <a:spLocks noGrp="1"/>
          </p:cNvSpPr>
          <p:nvPr>
            <p:ph type="sldNum" sz="quarter" idx="12"/>
          </p:nvPr>
        </p:nvSpPr>
        <p:spPr/>
        <p:txBody>
          <a:bodyPr/>
          <a:lstStyle/>
          <a:p>
            <a:fld id="{86C29F1E-C782-40B3-9767-C5FD537486EE}" type="slidenum">
              <a:rPr lang="fr-FR" smtClean="0"/>
              <a:t>‹N°›</a:t>
            </a:fld>
            <a:endParaRPr lang="fr-FR"/>
          </a:p>
        </p:txBody>
      </p:sp>
    </p:spTree>
    <p:extLst>
      <p:ext uri="{BB962C8B-B14F-4D97-AF65-F5344CB8AC3E}">
        <p14:creationId xmlns:p14="http://schemas.microsoft.com/office/powerpoint/2010/main" val="21772601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1405C46-0364-5F70-AEC8-AA7656E26B21}"/>
              </a:ext>
            </a:extLst>
          </p:cNvPr>
          <p:cNvSpPr>
            <a:spLocks noGrp="1"/>
          </p:cNvSpPr>
          <p:nvPr>
            <p:ph type="dt" sz="half" idx="10"/>
          </p:nvPr>
        </p:nvSpPr>
        <p:spPr/>
        <p:txBody>
          <a:bodyPr/>
          <a:lstStyle/>
          <a:p>
            <a:fld id="{F707F6D7-B5E4-4F7C-A7CC-27DA19FB8103}" type="datetimeFigureOut">
              <a:rPr lang="fr-FR" smtClean="0"/>
              <a:t>19/04/2024</a:t>
            </a:fld>
            <a:endParaRPr lang="fr-FR"/>
          </a:p>
        </p:txBody>
      </p:sp>
      <p:sp>
        <p:nvSpPr>
          <p:cNvPr id="3" name="Espace réservé du pied de page 2">
            <a:extLst>
              <a:ext uri="{FF2B5EF4-FFF2-40B4-BE49-F238E27FC236}">
                <a16:creationId xmlns:a16="http://schemas.microsoft.com/office/drawing/2014/main" id="{909AFC49-E1DB-AED5-CD4E-0F6EE0A8795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25D2210-AC30-A833-DB01-8955A8B53E7A}"/>
              </a:ext>
            </a:extLst>
          </p:cNvPr>
          <p:cNvSpPr>
            <a:spLocks noGrp="1"/>
          </p:cNvSpPr>
          <p:nvPr>
            <p:ph type="sldNum" sz="quarter" idx="12"/>
          </p:nvPr>
        </p:nvSpPr>
        <p:spPr/>
        <p:txBody>
          <a:bodyPr/>
          <a:lstStyle/>
          <a:p>
            <a:fld id="{86C29F1E-C782-40B3-9767-C5FD537486EE}" type="slidenum">
              <a:rPr lang="fr-FR" smtClean="0"/>
              <a:t>‹N°›</a:t>
            </a:fld>
            <a:endParaRPr lang="fr-FR"/>
          </a:p>
        </p:txBody>
      </p:sp>
    </p:spTree>
    <p:extLst>
      <p:ext uri="{BB962C8B-B14F-4D97-AF65-F5344CB8AC3E}">
        <p14:creationId xmlns:p14="http://schemas.microsoft.com/office/powerpoint/2010/main" val="12334143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510BF7-F40E-F2D7-CABC-31A993225A4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BDBC28F-681C-C6A6-31A0-3DD36A0D1E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C122B4F-F6A4-E8A0-4319-0E4E6B3F80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8A49D12-F195-56D4-F514-799331B0612C}"/>
              </a:ext>
            </a:extLst>
          </p:cNvPr>
          <p:cNvSpPr>
            <a:spLocks noGrp="1"/>
          </p:cNvSpPr>
          <p:nvPr>
            <p:ph type="dt" sz="half" idx="10"/>
          </p:nvPr>
        </p:nvSpPr>
        <p:spPr/>
        <p:txBody>
          <a:bodyPr/>
          <a:lstStyle/>
          <a:p>
            <a:fld id="{F707F6D7-B5E4-4F7C-A7CC-27DA19FB8103}" type="datetimeFigureOut">
              <a:rPr lang="fr-FR" smtClean="0"/>
              <a:t>19/04/2024</a:t>
            </a:fld>
            <a:endParaRPr lang="fr-FR"/>
          </a:p>
        </p:txBody>
      </p:sp>
      <p:sp>
        <p:nvSpPr>
          <p:cNvPr id="6" name="Espace réservé du pied de page 5">
            <a:extLst>
              <a:ext uri="{FF2B5EF4-FFF2-40B4-BE49-F238E27FC236}">
                <a16:creationId xmlns:a16="http://schemas.microsoft.com/office/drawing/2014/main" id="{ABFFB608-6C88-4D09-FA41-17F5A3AD683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23CCCE1-384D-724F-5C69-3E27BCC23CFB}"/>
              </a:ext>
            </a:extLst>
          </p:cNvPr>
          <p:cNvSpPr>
            <a:spLocks noGrp="1"/>
          </p:cNvSpPr>
          <p:nvPr>
            <p:ph type="sldNum" sz="quarter" idx="12"/>
          </p:nvPr>
        </p:nvSpPr>
        <p:spPr/>
        <p:txBody>
          <a:bodyPr/>
          <a:lstStyle/>
          <a:p>
            <a:fld id="{86C29F1E-C782-40B3-9767-C5FD537486EE}" type="slidenum">
              <a:rPr lang="fr-FR" smtClean="0"/>
              <a:t>‹N°›</a:t>
            </a:fld>
            <a:endParaRPr lang="fr-FR"/>
          </a:p>
        </p:txBody>
      </p:sp>
    </p:spTree>
    <p:extLst>
      <p:ext uri="{BB962C8B-B14F-4D97-AF65-F5344CB8AC3E}">
        <p14:creationId xmlns:p14="http://schemas.microsoft.com/office/powerpoint/2010/main" val="2313542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13420A-DD8A-6978-875D-967B26765A1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6CA8AF3-0A63-107A-CF02-F534EF833C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2B0B828-63B5-BD81-107A-D49304A23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DEE1199-A05E-2AF3-4C00-CFAAEBE90614}"/>
              </a:ext>
            </a:extLst>
          </p:cNvPr>
          <p:cNvSpPr>
            <a:spLocks noGrp="1"/>
          </p:cNvSpPr>
          <p:nvPr>
            <p:ph type="dt" sz="half" idx="10"/>
          </p:nvPr>
        </p:nvSpPr>
        <p:spPr/>
        <p:txBody>
          <a:bodyPr/>
          <a:lstStyle/>
          <a:p>
            <a:fld id="{F707F6D7-B5E4-4F7C-A7CC-27DA19FB8103}" type="datetimeFigureOut">
              <a:rPr lang="fr-FR" smtClean="0"/>
              <a:t>19/04/2024</a:t>
            </a:fld>
            <a:endParaRPr lang="fr-FR"/>
          </a:p>
        </p:txBody>
      </p:sp>
      <p:sp>
        <p:nvSpPr>
          <p:cNvPr id="6" name="Espace réservé du pied de page 5">
            <a:extLst>
              <a:ext uri="{FF2B5EF4-FFF2-40B4-BE49-F238E27FC236}">
                <a16:creationId xmlns:a16="http://schemas.microsoft.com/office/drawing/2014/main" id="{09AFB34D-35A2-CCEA-1DAA-90833B8259E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AD96C62-1FA1-BF01-6B3B-D48065C169A2}"/>
              </a:ext>
            </a:extLst>
          </p:cNvPr>
          <p:cNvSpPr>
            <a:spLocks noGrp="1"/>
          </p:cNvSpPr>
          <p:nvPr>
            <p:ph type="sldNum" sz="quarter" idx="12"/>
          </p:nvPr>
        </p:nvSpPr>
        <p:spPr/>
        <p:txBody>
          <a:bodyPr/>
          <a:lstStyle/>
          <a:p>
            <a:fld id="{86C29F1E-C782-40B3-9767-C5FD537486EE}" type="slidenum">
              <a:rPr lang="fr-FR" smtClean="0"/>
              <a:t>‹N°›</a:t>
            </a:fld>
            <a:endParaRPr lang="fr-FR"/>
          </a:p>
        </p:txBody>
      </p:sp>
    </p:spTree>
    <p:extLst>
      <p:ext uri="{BB962C8B-B14F-4D97-AF65-F5344CB8AC3E}">
        <p14:creationId xmlns:p14="http://schemas.microsoft.com/office/powerpoint/2010/main" val="3430289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E63B0F-E7D3-FCA2-0347-113E382ADB7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CAA73BE-51E4-E0F8-07F5-0599B88D1C1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48D9108-57A5-E007-B28F-0DFDB75934B4}"/>
              </a:ext>
            </a:extLst>
          </p:cNvPr>
          <p:cNvSpPr>
            <a:spLocks noGrp="1"/>
          </p:cNvSpPr>
          <p:nvPr>
            <p:ph type="dt" sz="half" idx="10"/>
          </p:nvPr>
        </p:nvSpPr>
        <p:spPr/>
        <p:txBody>
          <a:bodyPr/>
          <a:lstStyle/>
          <a:p>
            <a:fld id="{F707F6D7-B5E4-4F7C-A7CC-27DA19FB8103}" type="datetimeFigureOut">
              <a:rPr lang="fr-FR" smtClean="0"/>
              <a:t>19/04/2024</a:t>
            </a:fld>
            <a:endParaRPr lang="fr-FR"/>
          </a:p>
        </p:txBody>
      </p:sp>
      <p:sp>
        <p:nvSpPr>
          <p:cNvPr id="5" name="Espace réservé du pied de page 4">
            <a:extLst>
              <a:ext uri="{FF2B5EF4-FFF2-40B4-BE49-F238E27FC236}">
                <a16:creationId xmlns:a16="http://schemas.microsoft.com/office/drawing/2014/main" id="{D970BE2E-B4EB-6BFD-7B1D-D82E819B1D5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A4C0B9D-CCF5-7AB1-6116-AB58BF8592C2}"/>
              </a:ext>
            </a:extLst>
          </p:cNvPr>
          <p:cNvSpPr>
            <a:spLocks noGrp="1"/>
          </p:cNvSpPr>
          <p:nvPr>
            <p:ph type="sldNum" sz="quarter" idx="12"/>
          </p:nvPr>
        </p:nvSpPr>
        <p:spPr/>
        <p:txBody>
          <a:bodyPr/>
          <a:lstStyle/>
          <a:p>
            <a:fld id="{86C29F1E-C782-40B3-9767-C5FD537486EE}" type="slidenum">
              <a:rPr lang="fr-FR" smtClean="0"/>
              <a:t>‹N°›</a:t>
            </a:fld>
            <a:endParaRPr lang="fr-FR"/>
          </a:p>
        </p:txBody>
      </p:sp>
    </p:spTree>
    <p:extLst>
      <p:ext uri="{BB962C8B-B14F-4D97-AF65-F5344CB8AC3E}">
        <p14:creationId xmlns:p14="http://schemas.microsoft.com/office/powerpoint/2010/main" val="29065261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3EEB7FA-8BA3-2595-F762-D9FAA00B2B2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E034259-5031-201F-D445-00D174E541B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855BE2B-13DB-8363-BC13-15FECD8C6EDE}"/>
              </a:ext>
            </a:extLst>
          </p:cNvPr>
          <p:cNvSpPr>
            <a:spLocks noGrp="1"/>
          </p:cNvSpPr>
          <p:nvPr>
            <p:ph type="dt" sz="half" idx="10"/>
          </p:nvPr>
        </p:nvSpPr>
        <p:spPr/>
        <p:txBody>
          <a:bodyPr/>
          <a:lstStyle/>
          <a:p>
            <a:fld id="{F707F6D7-B5E4-4F7C-A7CC-27DA19FB8103}" type="datetimeFigureOut">
              <a:rPr lang="fr-FR" smtClean="0"/>
              <a:t>19/04/2024</a:t>
            </a:fld>
            <a:endParaRPr lang="fr-FR"/>
          </a:p>
        </p:txBody>
      </p:sp>
      <p:sp>
        <p:nvSpPr>
          <p:cNvPr id="5" name="Espace réservé du pied de page 4">
            <a:extLst>
              <a:ext uri="{FF2B5EF4-FFF2-40B4-BE49-F238E27FC236}">
                <a16:creationId xmlns:a16="http://schemas.microsoft.com/office/drawing/2014/main" id="{86E126E4-65BE-2FE7-1597-822E6B2A8B7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4DFCEF-24EE-4B7E-C91D-6C12613344F6}"/>
              </a:ext>
            </a:extLst>
          </p:cNvPr>
          <p:cNvSpPr>
            <a:spLocks noGrp="1"/>
          </p:cNvSpPr>
          <p:nvPr>
            <p:ph type="sldNum" sz="quarter" idx="12"/>
          </p:nvPr>
        </p:nvSpPr>
        <p:spPr/>
        <p:txBody>
          <a:bodyPr/>
          <a:lstStyle/>
          <a:p>
            <a:fld id="{86C29F1E-C782-40B3-9767-C5FD537486EE}" type="slidenum">
              <a:rPr lang="fr-FR" smtClean="0"/>
              <a:t>‹N°›</a:t>
            </a:fld>
            <a:endParaRPr lang="fr-FR"/>
          </a:p>
        </p:txBody>
      </p:sp>
    </p:spTree>
    <p:extLst>
      <p:ext uri="{BB962C8B-B14F-4D97-AF65-F5344CB8AC3E}">
        <p14:creationId xmlns:p14="http://schemas.microsoft.com/office/powerpoint/2010/main" val="12243957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8412BB1-7D65-DA99-9740-8FC59997EC2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C265588-68E7-E37F-7CE3-1E84EE0F29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A72CF04-137B-5E27-7C1D-C39C03025E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707F6D7-B5E4-4F7C-A7CC-27DA19FB8103}" type="datetimeFigureOut">
              <a:rPr lang="fr-FR" smtClean="0"/>
              <a:t>19/04/2024</a:t>
            </a:fld>
            <a:endParaRPr lang="fr-FR"/>
          </a:p>
        </p:txBody>
      </p:sp>
      <p:sp>
        <p:nvSpPr>
          <p:cNvPr id="5" name="Espace réservé du pied de page 4">
            <a:extLst>
              <a:ext uri="{FF2B5EF4-FFF2-40B4-BE49-F238E27FC236}">
                <a16:creationId xmlns:a16="http://schemas.microsoft.com/office/drawing/2014/main" id="{DA55C891-F2FE-D2F9-5A75-BB9050FBE0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6F39292-799B-A4F7-64A3-F544660258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C29F1E-C782-40B3-9767-C5FD537486EE}" type="slidenum">
              <a:rPr lang="fr-FR" smtClean="0"/>
              <a:t>‹N°›</a:t>
            </a:fld>
            <a:endParaRPr lang="fr-FR"/>
          </a:p>
        </p:txBody>
      </p:sp>
    </p:spTree>
    <p:extLst>
      <p:ext uri="{BB962C8B-B14F-4D97-AF65-F5344CB8AC3E}">
        <p14:creationId xmlns:p14="http://schemas.microsoft.com/office/powerpoint/2010/main" val="3212245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fenêtre, bâtiment&#10;&#10;Description générée automatiquement">
            <a:extLst>
              <a:ext uri="{FF2B5EF4-FFF2-40B4-BE49-F238E27FC236}">
                <a16:creationId xmlns:a16="http://schemas.microsoft.com/office/drawing/2014/main" id="{7D26E9E8-763D-09BF-4C9F-29CE89A96F7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6093" y="189000"/>
            <a:ext cx="485848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317326A-1D53-8161-8029-D634F28A953C}"/>
              </a:ext>
            </a:extLst>
          </p:cNvPr>
          <p:cNvSpPr txBox="1"/>
          <p:nvPr/>
        </p:nvSpPr>
        <p:spPr>
          <a:xfrm>
            <a:off x="5590903" y="809897"/>
            <a:ext cx="6361611" cy="954107"/>
          </a:xfrm>
          <a:prstGeom prst="rect">
            <a:avLst/>
          </a:prstGeom>
          <a:noFill/>
        </p:spPr>
        <p:txBody>
          <a:bodyPr wrap="square" rtlCol="0">
            <a:spAutoFit/>
          </a:bodyPr>
          <a:lstStyle/>
          <a:p>
            <a:r>
              <a:rPr lang="fr-FR" sz="2800" b="1" dirty="0">
                <a:solidFill>
                  <a:srgbClr val="FFFF00"/>
                </a:solidFill>
              </a:rPr>
              <a:t>Lorient Vous Pr »sente La Ville De Figueras –Espagne -</a:t>
            </a:r>
          </a:p>
        </p:txBody>
      </p:sp>
      <p:sp>
        <p:nvSpPr>
          <p:cNvPr id="5" name="ZoneTexte 4">
            <a:extLst>
              <a:ext uri="{FF2B5EF4-FFF2-40B4-BE49-F238E27FC236}">
                <a16:creationId xmlns:a16="http://schemas.microsoft.com/office/drawing/2014/main" id="{47FB5908-07C0-9AC3-46D2-269742A7F1B8}"/>
              </a:ext>
            </a:extLst>
          </p:cNvPr>
          <p:cNvSpPr txBox="1"/>
          <p:nvPr/>
        </p:nvSpPr>
        <p:spPr>
          <a:xfrm>
            <a:off x="5590903" y="4480560"/>
            <a:ext cx="6185004" cy="830997"/>
          </a:xfrm>
          <a:prstGeom prst="rect">
            <a:avLst/>
          </a:prstGeom>
          <a:noFill/>
        </p:spPr>
        <p:txBody>
          <a:bodyPr wrap="square" rtlCol="0">
            <a:spAutoFit/>
          </a:bodyPr>
          <a:lstStyle/>
          <a:p>
            <a:r>
              <a:rPr lang="fr-FR" sz="2400" b="1" dirty="0">
                <a:solidFill>
                  <a:srgbClr val="FFFF00"/>
                </a:solidFill>
              </a:rPr>
              <a:t>Mairie de Figueres , dans la province de Gérone ( Catalogne , Espagne ).</a:t>
            </a:r>
          </a:p>
        </p:txBody>
      </p:sp>
    </p:spTree>
    <p:extLst>
      <p:ext uri="{BB962C8B-B14F-4D97-AF65-F5344CB8AC3E}">
        <p14:creationId xmlns:p14="http://schemas.microsoft.com/office/powerpoint/2010/main" val="1380651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sndAc>
          <p:stSnd loop="1">
            <p:snd r:embed="rId2" name="Jeanette - Porque te vas.wav"/>
          </p:stSnd>
        </p:sndAc>
      </p:transition>
    </mc:Choice>
    <mc:Fallback xmlns="">
      <p:transition spd="slow" advClick="0" advTm="8000">
        <p:fade/>
        <p:sndAc>
          <p:stSnd loop="1">
            <p:snd r:embed="rId4" name="Jeanette - Porque te va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4D44EC-B417-C73A-7C3C-1E9D39E581E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Figueras ou Figueres (Figueres officiellement en catalan, Figueras en castillan, ou anciennement </a:t>
            </a:r>
            <a:r>
              <a:rPr lang="fr-FR" sz="3200" b="1" dirty="0" err="1"/>
              <a:t>Figuières</a:t>
            </a:r>
            <a:r>
              <a:rPr lang="fr-FR" sz="3200" b="1" dirty="0"/>
              <a:t> en français) est une ville du nord de la Catalogne en Espagne. C'est la capitale de la comarque de l'Alt </a:t>
            </a:r>
            <a:r>
              <a:rPr lang="fr-FR" sz="3200" b="1" dirty="0" err="1"/>
              <a:t>Empordà</a:t>
            </a:r>
            <a:r>
              <a:rPr lang="fr-FR" sz="3200" b="1" dirty="0"/>
              <a:t> dans la province de Gérone. La ville compte 47 200 habitants en 2020 et est connue pour abriter le musée Salvador Dalí et la plus grande forteresse d'Europe d'époque moderne1, le château de Sant Ferran.</a:t>
            </a:r>
          </a:p>
          <a:p>
            <a:pPr algn="ctr"/>
            <a:endParaRPr lang="fr-FR" sz="3200" b="1" dirty="0"/>
          </a:p>
          <a:p>
            <a:pPr algn="ctr"/>
            <a:r>
              <a:rPr lang="fr-FR" sz="3200" b="1" dirty="0"/>
              <a:t>Elle se situe à 24 km au sud du col du Perthus, sur l'axe ferroviaire et routier qui relie Barcelone à la France. Son économie se base sur le tourisme et l'agriculture, et met à profit sa situation géographique à proximité de la Costa Brava, de la frontière franco-espagnole ainsi que de Gérone et de Barcelone</a:t>
            </a:r>
          </a:p>
        </p:txBody>
      </p:sp>
      <p:sp>
        <p:nvSpPr>
          <p:cNvPr id="3" name="ZoneTexte 2">
            <a:extLst>
              <a:ext uri="{FF2B5EF4-FFF2-40B4-BE49-F238E27FC236}">
                <a16:creationId xmlns:a16="http://schemas.microsoft.com/office/drawing/2014/main" id="{C3178E8C-3249-404B-E0C6-2DAC62C4D975}"/>
              </a:ext>
            </a:extLst>
          </p:cNvPr>
          <p:cNvSpPr txBox="1"/>
          <p:nvPr/>
        </p:nvSpPr>
        <p:spPr>
          <a:xfrm>
            <a:off x="8035636" y="5458691"/>
            <a:ext cx="184731"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26198483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voiture&#10;&#10;Description générée automatiquement">
            <a:extLst>
              <a:ext uri="{FF2B5EF4-FFF2-40B4-BE49-F238E27FC236}">
                <a16:creationId xmlns:a16="http://schemas.microsoft.com/office/drawing/2014/main" id="{C7AB4ED3-62F7-58DD-F7AA-F5DEF3C96D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61874" y="369000"/>
            <a:ext cx="8200035"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8AFBA93-8B7A-B394-EEF9-D41D36CEA2AA}"/>
              </a:ext>
            </a:extLst>
          </p:cNvPr>
          <p:cNvSpPr txBox="1"/>
          <p:nvPr/>
        </p:nvSpPr>
        <p:spPr>
          <a:xfrm>
            <a:off x="0" y="3892731"/>
            <a:ext cx="3187337" cy="1384995"/>
          </a:xfrm>
          <a:prstGeom prst="rect">
            <a:avLst/>
          </a:prstGeom>
          <a:noFill/>
        </p:spPr>
        <p:txBody>
          <a:bodyPr wrap="square" rtlCol="0">
            <a:spAutoFit/>
          </a:bodyPr>
          <a:lstStyle/>
          <a:p>
            <a:r>
              <a:rPr lang="fr-FR" sz="2800" b="1" dirty="0">
                <a:solidFill>
                  <a:srgbClr val="FFFF00"/>
                </a:solidFill>
              </a:rPr>
              <a:t>La Tour </a:t>
            </a:r>
            <a:r>
              <a:rPr lang="fr-FR" sz="2800" b="1" dirty="0" err="1">
                <a:solidFill>
                  <a:srgbClr val="FFFF00"/>
                </a:solidFill>
              </a:rPr>
              <a:t>Gorgot</a:t>
            </a:r>
            <a:r>
              <a:rPr lang="fr-FR" sz="2800" b="1" dirty="0">
                <a:solidFill>
                  <a:srgbClr val="FFFF00"/>
                </a:solidFill>
              </a:rPr>
              <a:t>, en fond, intégrée au musée Dali</a:t>
            </a:r>
          </a:p>
        </p:txBody>
      </p:sp>
    </p:spTree>
    <p:extLst>
      <p:ext uri="{BB962C8B-B14F-4D97-AF65-F5344CB8AC3E}">
        <p14:creationId xmlns:p14="http://schemas.microsoft.com/office/powerpoint/2010/main" val="16248330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fenêtre, ville&#10;&#10;Description générée automatiquement">
            <a:extLst>
              <a:ext uri="{FF2B5EF4-FFF2-40B4-BE49-F238E27FC236}">
                <a16:creationId xmlns:a16="http://schemas.microsoft.com/office/drawing/2014/main" id="{9B213305-87A2-52D6-68B6-7D64DF0D15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804" y="369000"/>
            <a:ext cx="8193399" cy="612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DDA94B5-5868-062F-991E-F08215E0E1F3}"/>
              </a:ext>
            </a:extLst>
          </p:cNvPr>
          <p:cNvSpPr txBox="1"/>
          <p:nvPr/>
        </p:nvSpPr>
        <p:spPr>
          <a:xfrm>
            <a:off x="9104812" y="3735977"/>
            <a:ext cx="2821576" cy="1815882"/>
          </a:xfrm>
          <a:prstGeom prst="rect">
            <a:avLst/>
          </a:prstGeom>
          <a:noFill/>
        </p:spPr>
        <p:txBody>
          <a:bodyPr wrap="square" rtlCol="0">
            <a:spAutoFit/>
          </a:bodyPr>
          <a:lstStyle/>
          <a:p>
            <a:r>
              <a:rPr lang="fr-FR" sz="2800" b="1">
                <a:solidFill>
                  <a:schemeClr val="bg1"/>
                </a:solidFill>
              </a:rPr>
              <a:t>Museu del Joguet de Catalunya, a Figueres.</a:t>
            </a:r>
            <a:endParaRPr lang="fr-FR" sz="2800" b="1" dirty="0">
              <a:solidFill>
                <a:schemeClr val="bg1"/>
              </a:solidFill>
            </a:endParaRPr>
          </a:p>
        </p:txBody>
      </p:sp>
    </p:spTree>
    <p:extLst>
      <p:ext uri="{BB962C8B-B14F-4D97-AF65-F5344CB8AC3E}">
        <p14:creationId xmlns:p14="http://schemas.microsoft.com/office/powerpoint/2010/main" val="39131322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rue&#10;&#10;Description générée automatiquement">
            <a:extLst>
              <a:ext uri="{FF2B5EF4-FFF2-40B4-BE49-F238E27FC236}">
                <a16:creationId xmlns:a16="http://schemas.microsoft.com/office/drawing/2014/main" id="{73DA3FD6-C5FD-2767-5B18-09ECD8C241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2800" y="369000"/>
            <a:ext cx="8160000" cy="612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0A36F2EA-A739-BC60-7117-6097393B16EE}"/>
              </a:ext>
            </a:extLst>
          </p:cNvPr>
          <p:cNvSpPr txBox="1"/>
          <p:nvPr/>
        </p:nvSpPr>
        <p:spPr>
          <a:xfrm>
            <a:off x="130628" y="4259997"/>
            <a:ext cx="3222171" cy="830997"/>
          </a:xfrm>
          <a:prstGeom prst="rect">
            <a:avLst/>
          </a:prstGeom>
          <a:noFill/>
        </p:spPr>
        <p:txBody>
          <a:bodyPr wrap="square" rtlCol="0">
            <a:spAutoFit/>
          </a:bodyPr>
          <a:lstStyle/>
          <a:p>
            <a:r>
              <a:rPr lang="fr-FR" sz="2400" b="1" dirty="0">
                <a:solidFill>
                  <a:srgbClr val="FFFF00"/>
                </a:solidFill>
              </a:rPr>
              <a:t>Théâtre-Musée Dalí , Figueres</a:t>
            </a:r>
          </a:p>
        </p:txBody>
      </p:sp>
    </p:spTree>
    <p:extLst>
      <p:ext uri="{BB962C8B-B14F-4D97-AF65-F5344CB8AC3E}">
        <p14:creationId xmlns:p14="http://schemas.microsoft.com/office/powerpoint/2010/main" val="38827150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Lampadaire extérieur, arbre, nuit&#10;&#10;Description générée automatiquement">
            <a:extLst>
              <a:ext uri="{FF2B5EF4-FFF2-40B4-BE49-F238E27FC236}">
                <a16:creationId xmlns:a16="http://schemas.microsoft.com/office/drawing/2014/main" id="{FB8F3899-39FF-11D8-B412-2211C71A0B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7806" y="369000"/>
            <a:ext cx="8160000" cy="612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89EF900-0DA9-86CE-48E0-6D459A720468}"/>
              </a:ext>
            </a:extLst>
          </p:cNvPr>
          <p:cNvSpPr txBox="1"/>
          <p:nvPr/>
        </p:nvSpPr>
        <p:spPr>
          <a:xfrm>
            <a:off x="9052561" y="4144944"/>
            <a:ext cx="3008811" cy="830997"/>
          </a:xfrm>
          <a:prstGeom prst="rect">
            <a:avLst/>
          </a:prstGeom>
          <a:noFill/>
        </p:spPr>
        <p:txBody>
          <a:bodyPr wrap="square" rtlCol="0">
            <a:spAutoFit/>
          </a:bodyPr>
          <a:lstStyle/>
          <a:p>
            <a:r>
              <a:rPr lang="fr-FR" sz="2400" b="1" dirty="0">
                <a:solidFill>
                  <a:srgbClr val="FFFF00"/>
                </a:solidFill>
              </a:rPr>
              <a:t>Place Figueres - Espagne</a:t>
            </a:r>
          </a:p>
        </p:txBody>
      </p:sp>
    </p:spTree>
    <p:extLst>
      <p:ext uri="{BB962C8B-B14F-4D97-AF65-F5344CB8AC3E}">
        <p14:creationId xmlns:p14="http://schemas.microsoft.com/office/powerpoint/2010/main" val="19356418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4F471BE-88DD-F543-AF41-C8309714AB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41324" y="189000"/>
            <a:ext cx="486000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D995B67-0318-21AA-A0FA-975D792549BD}"/>
              </a:ext>
            </a:extLst>
          </p:cNvPr>
          <p:cNvSpPr txBox="1"/>
          <p:nvPr/>
        </p:nvSpPr>
        <p:spPr>
          <a:xfrm>
            <a:off x="1889760" y="4475534"/>
            <a:ext cx="4245428" cy="830997"/>
          </a:xfrm>
          <a:prstGeom prst="rect">
            <a:avLst/>
          </a:prstGeom>
          <a:noFill/>
        </p:spPr>
        <p:txBody>
          <a:bodyPr wrap="square" rtlCol="0">
            <a:spAutoFit/>
          </a:bodyPr>
          <a:lstStyle/>
          <a:p>
            <a:r>
              <a:rPr lang="it-IT" sz="2400" b="1">
                <a:solidFill>
                  <a:srgbClr val="FFFF00"/>
                </a:solidFill>
              </a:rPr>
              <a:t>Torre Galatea, Museo Dalí, Figueres</a:t>
            </a:r>
            <a:endParaRPr lang="fr-FR" sz="2400" b="1" dirty="0">
              <a:solidFill>
                <a:srgbClr val="FFFF00"/>
              </a:solidFill>
            </a:endParaRPr>
          </a:p>
        </p:txBody>
      </p:sp>
    </p:spTree>
    <p:extLst>
      <p:ext uri="{BB962C8B-B14F-4D97-AF65-F5344CB8AC3E}">
        <p14:creationId xmlns:p14="http://schemas.microsoft.com/office/powerpoint/2010/main" val="18721306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F4705A92-6D46-CFE3-4A27-5B7F6D44E2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4926" y="189000"/>
            <a:ext cx="8640000" cy="648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A6E29C3-261F-3008-6504-5CF27AFCEF24}"/>
              </a:ext>
            </a:extLst>
          </p:cNvPr>
          <p:cNvSpPr txBox="1"/>
          <p:nvPr/>
        </p:nvSpPr>
        <p:spPr>
          <a:xfrm>
            <a:off x="9535885" y="4415246"/>
            <a:ext cx="2442754" cy="1200329"/>
          </a:xfrm>
          <a:prstGeom prst="rect">
            <a:avLst/>
          </a:prstGeom>
          <a:noFill/>
        </p:spPr>
        <p:txBody>
          <a:bodyPr wrap="square" rtlCol="0">
            <a:spAutoFit/>
          </a:bodyPr>
          <a:lstStyle/>
          <a:p>
            <a:r>
              <a:rPr lang="fr-FR" sz="2400" b="1"/>
              <a:t>Théâtre Figueres - Espagne </a:t>
            </a:r>
            <a:endParaRPr lang="fr-FR" sz="2400" b="1" dirty="0"/>
          </a:p>
        </p:txBody>
      </p:sp>
    </p:spTree>
    <p:extLst>
      <p:ext uri="{BB962C8B-B14F-4D97-AF65-F5344CB8AC3E}">
        <p14:creationId xmlns:p14="http://schemas.microsoft.com/office/powerpoint/2010/main" val="23317482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habits, plein air, tambour&#10;&#10;Description générée automatiquement">
            <a:extLst>
              <a:ext uri="{FF2B5EF4-FFF2-40B4-BE49-F238E27FC236}">
                <a16:creationId xmlns:a16="http://schemas.microsoft.com/office/drawing/2014/main" id="{BE285EC5-BA27-E1AE-A584-44B077649D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22778" y="369000"/>
            <a:ext cx="8153639" cy="612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12DFFA0-603C-B672-AF4E-A2ED5193C756}"/>
              </a:ext>
            </a:extLst>
          </p:cNvPr>
          <p:cNvSpPr txBox="1"/>
          <p:nvPr/>
        </p:nvSpPr>
        <p:spPr>
          <a:xfrm>
            <a:off x="169818" y="3644538"/>
            <a:ext cx="3043646" cy="1200329"/>
          </a:xfrm>
          <a:prstGeom prst="rect">
            <a:avLst/>
          </a:prstGeom>
          <a:noFill/>
        </p:spPr>
        <p:txBody>
          <a:bodyPr wrap="square" rtlCol="0">
            <a:spAutoFit/>
          </a:bodyPr>
          <a:lstStyle/>
          <a:p>
            <a:r>
              <a:rPr lang="fr-FR" sz="2400" b="1">
                <a:solidFill>
                  <a:schemeClr val="bg1"/>
                </a:solidFill>
              </a:rPr>
              <a:t>Manaies de Figueres al Triumvirat de l'Escala</a:t>
            </a:r>
            <a:endParaRPr lang="fr-FR" sz="2400" b="1" dirty="0">
              <a:solidFill>
                <a:schemeClr val="bg1"/>
              </a:solidFill>
            </a:endParaRPr>
          </a:p>
        </p:txBody>
      </p:sp>
    </p:spTree>
    <p:extLst>
      <p:ext uri="{BB962C8B-B14F-4D97-AF65-F5344CB8AC3E}">
        <p14:creationId xmlns:p14="http://schemas.microsoft.com/office/powerpoint/2010/main" val="41569534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habits, bâtiment, plein air&#10;&#10;Description générée automatiquement">
            <a:extLst>
              <a:ext uri="{FF2B5EF4-FFF2-40B4-BE49-F238E27FC236}">
                <a16:creationId xmlns:a16="http://schemas.microsoft.com/office/drawing/2014/main" id="{7AE23107-9F74-427D-5760-F8EE7223B8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3658" y="189000"/>
            <a:ext cx="4858482"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7999A4A9-7429-8C44-78FB-F4F4924696AD}"/>
              </a:ext>
            </a:extLst>
          </p:cNvPr>
          <p:cNvSpPr txBox="1"/>
          <p:nvPr/>
        </p:nvSpPr>
        <p:spPr>
          <a:xfrm>
            <a:off x="5538651" y="3579223"/>
            <a:ext cx="3971109" cy="2308324"/>
          </a:xfrm>
          <a:prstGeom prst="rect">
            <a:avLst/>
          </a:prstGeom>
          <a:noFill/>
        </p:spPr>
        <p:txBody>
          <a:bodyPr wrap="square" rtlCol="0">
            <a:spAutoFit/>
          </a:bodyPr>
          <a:lstStyle/>
          <a:p>
            <a:r>
              <a:rPr lang="fr-FR" sz="2400" b="1" dirty="0">
                <a:solidFill>
                  <a:srgbClr val="FFFF00"/>
                </a:solidFill>
              </a:rPr>
              <a:t>4 de 6 avec l'</a:t>
            </a:r>
            <a:r>
              <a:rPr lang="fr-FR" sz="2400" b="1" dirty="0" err="1">
                <a:solidFill>
                  <a:srgbClr val="FFFF00"/>
                </a:solidFill>
              </a:rPr>
              <a:t>agulla</a:t>
            </a:r>
            <a:r>
              <a:rPr lang="fr-FR" sz="2400" b="1" dirty="0">
                <a:solidFill>
                  <a:srgbClr val="FFFF00"/>
                </a:solidFill>
              </a:rPr>
              <a:t> (</a:t>
            </a:r>
            <a:r>
              <a:rPr lang="fr-FR" sz="2400" b="1" dirty="0" err="1">
                <a:solidFill>
                  <a:srgbClr val="FFFF00"/>
                </a:solidFill>
              </a:rPr>
              <a:t>deixant</a:t>
            </a:r>
            <a:r>
              <a:rPr lang="fr-FR" sz="2400" b="1" dirty="0">
                <a:solidFill>
                  <a:srgbClr val="FFFF00"/>
                </a:solidFill>
              </a:rPr>
              <a:t> un pilier de 4 au centre) de la Colla </a:t>
            </a:r>
            <a:r>
              <a:rPr lang="fr-FR" sz="2400" b="1" dirty="0" err="1">
                <a:solidFill>
                  <a:srgbClr val="FFFF00"/>
                </a:solidFill>
              </a:rPr>
              <a:t>Castellera</a:t>
            </a:r>
            <a:r>
              <a:rPr lang="fr-FR" sz="2400" b="1" dirty="0">
                <a:solidFill>
                  <a:srgbClr val="FFFF00"/>
                </a:solidFill>
              </a:rPr>
              <a:t> de Figueres, sur la 11 </a:t>
            </a:r>
            <a:r>
              <a:rPr lang="fr-FR" sz="2400" b="1" dirty="0" err="1">
                <a:solidFill>
                  <a:srgbClr val="FFFF00"/>
                </a:solidFill>
              </a:rPr>
              <a:t>Diada</a:t>
            </a:r>
            <a:r>
              <a:rPr lang="fr-FR" sz="2400" b="1" dirty="0">
                <a:solidFill>
                  <a:srgbClr val="FFFF00"/>
                </a:solidFill>
              </a:rPr>
              <a:t> de la colla, dans la ville de Figueres.</a:t>
            </a:r>
          </a:p>
        </p:txBody>
      </p:sp>
    </p:spTree>
    <p:extLst>
      <p:ext uri="{BB962C8B-B14F-4D97-AF65-F5344CB8AC3E}">
        <p14:creationId xmlns:p14="http://schemas.microsoft.com/office/powerpoint/2010/main" val="40626427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lante, herbe&#10;&#10;Description générée automatiquement">
            <a:extLst>
              <a:ext uri="{FF2B5EF4-FFF2-40B4-BE49-F238E27FC236}">
                <a16:creationId xmlns:a16="http://schemas.microsoft.com/office/drawing/2014/main" id="{C033CB46-95E3-3830-1EF4-F060DA8B04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5863" y="369000"/>
            <a:ext cx="816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5185070-5524-CF28-4B04-10F56F7C021E}"/>
              </a:ext>
            </a:extLst>
          </p:cNvPr>
          <p:cNvSpPr txBox="1"/>
          <p:nvPr/>
        </p:nvSpPr>
        <p:spPr>
          <a:xfrm>
            <a:off x="169817" y="3429000"/>
            <a:ext cx="3196046" cy="2308324"/>
          </a:xfrm>
          <a:prstGeom prst="rect">
            <a:avLst/>
          </a:prstGeom>
          <a:noFill/>
        </p:spPr>
        <p:txBody>
          <a:bodyPr wrap="square" rtlCol="0">
            <a:spAutoFit/>
          </a:bodyPr>
          <a:lstStyle/>
          <a:p>
            <a:r>
              <a:rPr lang="fr-FR" sz="2400" b="1" dirty="0">
                <a:solidFill>
                  <a:srgbClr val="FFFF00"/>
                </a:solidFill>
              </a:rPr>
              <a:t>Stèle dédiée à José « Pep » Ventura, Plaça </a:t>
            </a:r>
            <a:r>
              <a:rPr lang="fr-FR" sz="2400" b="1" dirty="0" err="1">
                <a:solidFill>
                  <a:srgbClr val="FFFF00"/>
                </a:solidFill>
              </a:rPr>
              <a:t>del</a:t>
            </a:r>
            <a:r>
              <a:rPr lang="fr-FR" sz="2400" b="1" dirty="0">
                <a:solidFill>
                  <a:srgbClr val="FFFF00"/>
                </a:solidFill>
              </a:rPr>
              <a:t> </a:t>
            </a:r>
            <a:r>
              <a:rPr lang="fr-FR" sz="2400" b="1" dirty="0" err="1">
                <a:solidFill>
                  <a:srgbClr val="FFFF00"/>
                </a:solidFill>
              </a:rPr>
              <a:t>President</a:t>
            </a:r>
            <a:r>
              <a:rPr lang="fr-FR" sz="2400" b="1" dirty="0">
                <a:solidFill>
                  <a:srgbClr val="FFFF00"/>
                </a:solidFill>
              </a:rPr>
              <a:t> Josep </a:t>
            </a:r>
            <a:r>
              <a:rPr lang="fr-FR" sz="2400" b="1" dirty="0" err="1">
                <a:solidFill>
                  <a:srgbClr val="FFFF00"/>
                </a:solidFill>
              </a:rPr>
              <a:t>Tarradellas</a:t>
            </a:r>
            <a:r>
              <a:rPr lang="fr-FR" sz="2400" b="1" dirty="0">
                <a:solidFill>
                  <a:srgbClr val="FFFF00"/>
                </a:solidFill>
              </a:rPr>
              <a:t>, à </a:t>
            </a:r>
            <a:r>
              <a:rPr lang="fr-FR" sz="2400" b="1" dirty="0" err="1">
                <a:solidFill>
                  <a:srgbClr val="FFFF00"/>
                </a:solidFill>
              </a:rPr>
              <a:t>Figuères</a:t>
            </a:r>
            <a:r>
              <a:rPr lang="fr-FR" sz="2400" b="1" dirty="0">
                <a:solidFill>
                  <a:srgbClr val="FFFF00"/>
                </a:solidFill>
              </a:rPr>
              <a:t> (Gérone, Catalogne, Espagne)</a:t>
            </a:r>
          </a:p>
        </p:txBody>
      </p:sp>
    </p:spTree>
    <p:extLst>
      <p:ext uri="{BB962C8B-B14F-4D97-AF65-F5344CB8AC3E}">
        <p14:creationId xmlns:p14="http://schemas.microsoft.com/office/powerpoint/2010/main" val="8769032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lante, palmier&#10;&#10;Description générée automatiquement">
            <a:extLst>
              <a:ext uri="{FF2B5EF4-FFF2-40B4-BE49-F238E27FC236}">
                <a16:creationId xmlns:a16="http://schemas.microsoft.com/office/drawing/2014/main" id="{1DC6C6AA-09DD-A404-EB09-FE9E416724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6354" y="369000"/>
            <a:ext cx="816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2C1AD09-60FB-06A0-DAC7-06ECA9B4D26C}"/>
              </a:ext>
            </a:extLst>
          </p:cNvPr>
          <p:cNvSpPr txBox="1"/>
          <p:nvPr/>
        </p:nvSpPr>
        <p:spPr>
          <a:xfrm>
            <a:off x="9078686" y="3226526"/>
            <a:ext cx="3113314" cy="1569660"/>
          </a:xfrm>
          <a:prstGeom prst="rect">
            <a:avLst/>
          </a:prstGeom>
          <a:noFill/>
        </p:spPr>
        <p:txBody>
          <a:bodyPr wrap="square" rtlCol="0">
            <a:spAutoFit/>
          </a:bodyPr>
          <a:lstStyle/>
          <a:p>
            <a:r>
              <a:rPr lang="fr-FR" sz="2400" b="1">
                <a:solidFill>
                  <a:srgbClr val="FFFF00"/>
                </a:solidFill>
              </a:rPr>
              <a:t> Plaça del President Josep Tarradellas, à Figuères (Gérone, Catalogne, Espagne)</a:t>
            </a:r>
            <a:endParaRPr lang="fr-FR" sz="2400" b="1" dirty="0">
              <a:solidFill>
                <a:srgbClr val="FFFF00"/>
              </a:solidFill>
            </a:endParaRPr>
          </a:p>
        </p:txBody>
      </p:sp>
    </p:spTree>
    <p:extLst>
      <p:ext uri="{BB962C8B-B14F-4D97-AF65-F5344CB8AC3E}">
        <p14:creationId xmlns:p14="http://schemas.microsoft.com/office/powerpoint/2010/main" val="330435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tatue, sculpture, bâtiment&#10;&#10;Description générée automatiquement">
            <a:extLst>
              <a:ext uri="{FF2B5EF4-FFF2-40B4-BE49-F238E27FC236}">
                <a16:creationId xmlns:a16="http://schemas.microsoft.com/office/drawing/2014/main" id="{76B16F5C-9E03-73F0-051C-86E6A331BD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4423" y="369000"/>
            <a:ext cx="816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F93307B-2EE9-946E-3F8F-6774A69B2241}"/>
              </a:ext>
            </a:extLst>
          </p:cNvPr>
          <p:cNvSpPr txBox="1"/>
          <p:nvPr/>
        </p:nvSpPr>
        <p:spPr>
          <a:xfrm>
            <a:off x="402771" y="3069771"/>
            <a:ext cx="2664823" cy="3046988"/>
          </a:xfrm>
          <a:prstGeom prst="rect">
            <a:avLst/>
          </a:prstGeom>
          <a:noFill/>
        </p:spPr>
        <p:txBody>
          <a:bodyPr wrap="square" rtlCol="0">
            <a:spAutoFit/>
          </a:bodyPr>
          <a:lstStyle/>
          <a:p>
            <a:r>
              <a:rPr lang="fr-FR" sz="2400" b="1">
                <a:solidFill>
                  <a:srgbClr val="FFFF00"/>
                </a:solidFill>
              </a:rPr>
              <a:t>Monument dédié à Pep Ventura, Place du Président Josep Tarradellas, à Figuères (Gérone, Catalogne, Espagne)</a:t>
            </a:r>
            <a:endParaRPr lang="fr-FR" sz="2400" b="1" dirty="0">
              <a:solidFill>
                <a:srgbClr val="FFFF00"/>
              </a:solidFill>
            </a:endParaRPr>
          </a:p>
        </p:txBody>
      </p:sp>
    </p:spTree>
    <p:extLst>
      <p:ext uri="{BB962C8B-B14F-4D97-AF65-F5344CB8AC3E}">
        <p14:creationId xmlns:p14="http://schemas.microsoft.com/office/powerpoint/2010/main" val="24257204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voie, bâtiment, route&#10;&#10;Description générée automatiquement">
            <a:extLst>
              <a:ext uri="{FF2B5EF4-FFF2-40B4-BE49-F238E27FC236}">
                <a16:creationId xmlns:a16="http://schemas.microsoft.com/office/drawing/2014/main" id="{58D417C1-E2A4-FCDB-9B52-4ED733A9EF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4732" y="189000"/>
            <a:ext cx="8640000"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4388EA3-DA00-3758-C8A6-525F00A62AE5}"/>
              </a:ext>
            </a:extLst>
          </p:cNvPr>
          <p:cNvSpPr txBox="1"/>
          <p:nvPr/>
        </p:nvSpPr>
        <p:spPr>
          <a:xfrm>
            <a:off x="9653450" y="3226526"/>
            <a:ext cx="2538549" cy="2308324"/>
          </a:xfrm>
          <a:prstGeom prst="rect">
            <a:avLst/>
          </a:prstGeom>
          <a:noFill/>
        </p:spPr>
        <p:txBody>
          <a:bodyPr wrap="square" rtlCol="0">
            <a:spAutoFit/>
          </a:bodyPr>
          <a:lstStyle/>
          <a:p>
            <a:r>
              <a:rPr lang="fr-FR" sz="2400" b="1"/>
              <a:t> Carrer Sant Domènec, à Figuères (Gérone, Catalogne, Espagne)</a:t>
            </a:r>
            <a:endParaRPr lang="fr-FR" sz="2400" b="1" dirty="0"/>
          </a:p>
        </p:txBody>
      </p:sp>
    </p:spTree>
    <p:extLst>
      <p:ext uri="{BB962C8B-B14F-4D97-AF65-F5344CB8AC3E}">
        <p14:creationId xmlns:p14="http://schemas.microsoft.com/office/powerpoint/2010/main" val="41238736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4423C7B1-0500-4234-E33A-F4D01FC923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0731" y="369000"/>
            <a:ext cx="9194369" cy="612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7CFBC98-AE69-BC68-F459-26DC1310D2A8}"/>
              </a:ext>
            </a:extLst>
          </p:cNvPr>
          <p:cNvSpPr txBox="1"/>
          <p:nvPr/>
        </p:nvSpPr>
        <p:spPr>
          <a:xfrm>
            <a:off x="0" y="3788229"/>
            <a:ext cx="2076994" cy="1569660"/>
          </a:xfrm>
          <a:prstGeom prst="rect">
            <a:avLst/>
          </a:prstGeom>
          <a:noFill/>
        </p:spPr>
        <p:txBody>
          <a:bodyPr wrap="square" rtlCol="0">
            <a:spAutoFit/>
          </a:bodyPr>
          <a:lstStyle/>
          <a:p>
            <a:r>
              <a:rPr lang="fr-FR" sz="2400" b="1" dirty="0"/>
              <a:t>Eglise Sant </a:t>
            </a:r>
            <a:r>
              <a:rPr lang="fr-FR" sz="2400" b="1" dirty="0" err="1"/>
              <a:t>Pere</a:t>
            </a:r>
            <a:r>
              <a:rPr lang="fr-FR" sz="2400" b="1" dirty="0"/>
              <a:t> à FIGUERES (</a:t>
            </a:r>
            <a:r>
              <a:rPr lang="fr-FR" sz="2400" b="1" dirty="0" err="1"/>
              <a:t>Catalunya</a:t>
            </a:r>
            <a:r>
              <a:rPr lang="fr-FR" sz="2400" b="1" dirty="0"/>
              <a:t>)</a:t>
            </a:r>
          </a:p>
        </p:txBody>
      </p:sp>
    </p:spTree>
    <p:extLst>
      <p:ext uri="{BB962C8B-B14F-4D97-AF65-F5344CB8AC3E}">
        <p14:creationId xmlns:p14="http://schemas.microsoft.com/office/powerpoint/2010/main" val="19156283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DFE0171C-5257-8243-BA7D-B57EC07E95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4660" y="189000"/>
            <a:ext cx="4312811"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9391011-2FE8-86E9-0ACD-CB8E06FEC996}"/>
              </a:ext>
            </a:extLst>
          </p:cNvPr>
          <p:cNvSpPr txBox="1"/>
          <p:nvPr/>
        </p:nvSpPr>
        <p:spPr>
          <a:xfrm>
            <a:off x="5538651" y="4543361"/>
            <a:ext cx="4689566" cy="830997"/>
          </a:xfrm>
          <a:prstGeom prst="rect">
            <a:avLst/>
          </a:prstGeom>
          <a:noFill/>
        </p:spPr>
        <p:txBody>
          <a:bodyPr wrap="square" rtlCol="0">
            <a:spAutoFit/>
          </a:bodyPr>
          <a:lstStyle/>
          <a:p>
            <a:r>
              <a:rPr lang="fr-FR" sz="2400" b="1" dirty="0"/>
              <a:t>Eglise Sant </a:t>
            </a:r>
            <a:r>
              <a:rPr lang="fr-FR" sz="2400" b="1" dirty="0" err="1"/>
              <a:t>Pere</a:t>
            </a:r>
            <a:r>
              <a:rPr lang="fr-FR" sz="2400" b="1" dirty="0"/>
              <a:t> à FIGUERES (</a:t>
            </a:r>
            <a:r>
              <a:rPr lang="fr-FR" sz="2400" b="1" dirty="0" err="1"/>
              <a:t>Catalunya</a:t>
            </a:r>
            <a:r>
              <a:rPr lang="fr-FR" sz="2400" b="1" dirty="0"/>
              <a:t>)</a:t>
            </a:r>
          </a:p>
        </p:txBody>
      </p:sp>
    </p:spTree>
    <p:extLst>
      <p:ext uri="{BB962C8B-B14F-4D97-AF65-F5344CB8AC3E}">
        <p14:creationId xmlns:p14="http://schemas.microsoft.com/office/powerpoint/2010/main" val="31049299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porte, architecture&#10;&#10;Description générée automatiquement">
            <a:extLst>
              <a:ext uri="{FF2B5EF4-FFF2-40B4-BE49-F238E27FC236}">
                <a16:creationId xmlns:a16="http://schemas.microsoft.com/office/drawing/2014/main" id="{7BC3FDF0-61E0-814A-E247-DD69EAC21C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94428" y="369000"/>
            <a:ext cx="9194365" cy="612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7067FB4-A770-9C9C-48E2-A86CB8E1C244}"/>
              </a:ext>
            </a:extLst>
          </p:cNvPr>
          <p:cNvSpPr txBox="1"/>
          <p:nvPr/>
        </p:nvSpPr>
        <p:spPr>
          <a:xfrm>
            <a:off x="104503" y="3801291"/>
            <a:ext cx="2194560" cy="1569660"/>
          </a:xfrm>
          <a:prstGeom prst="rect">
            <a:avLst/>
          </a:prstGeom>
          <a:noFill/>
        </p:spPr>
        <p:txBody>
          <a:bodyPr wrap="square" rtlCol="0">
            <a:spAutoFit/>
          </a:bodyPr>
          <a:lstStyle/>
          <a:p>
            <a:r>
              <a:rPr lang="fr-FR" sz="2400" b="1" dirty="0">
                <a:solidFill>
                  <a:schemeClr val="bg1"/>
                </a:solidFill>
              </a:rPr>
              <a:t>Eglise Sant </a:t>
            </a:r>
            <a:r>
              <a:rPr lang="fr-FR" sz="2400" b="1" dirty="0" err="1">
                <a:solidFill>
                  <a:schemeClr val="bg1"/>
                </a:solidFill>
              </a:rPr>
              <a:t>Pere</a:t>
            </a:r>
            <a:r>
              <a:rPr lang="fr-FR" sz="2400" b="1" dirty="0">
                <a:solidFill>
                  <a:schemeClr val="bg1"/>
                </a:solidFill>
              </a:rPr>
              <a:t> à FIGUERES (</a:t>
            </a:r>
            <a:r>
              <a:rPr lang="fr-FR" sz="2400" b="1" dirty="0" err="1">
                <a:solidFill>
                  <a:schemeClr val="bg1"/>
                </a:solidFill>
              </a:rPr>
              <a:t>Catalunya</a:t>
            </a:r>
            <a:r>
              <a:rPr lang="fr-FR" sz="2400" b="1" dirty="0">
                <a:solidFill>
                  <a:schemeClr val="bg1"/>
                </a:solidFill>
              </a:rPr>
              <a:t>)</a:t>
            </a:r>
          </a:p>
        </p:txBody>
      </p:sp>
    </p:spTree>
    <p:extLst>
      <p:ext uri="{BB962C8B-B14F-4D97-AF65-F5344CB8AC3E}">
        <p14:creationId xmlns:p14="http://schemas.microsoft.com/office/powerpoint/2010/main" val="278746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hapelle, cathédrale, coffre&#10;&#10;Description générée automatiquement">
            <a:extLst>
              <a:ext uri="{FF2B5EF4-FFF2-40B4-BE49-F238E27FC236}">
                <a16:creationId xmlns:a16="http://schemas.microsoft.com/office/drawing/2014/main" id="{8D585B20-ECCE-C840-D7F3-F7B4C5634A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1963" y="189000"/>
            <a:ext cx="4312813"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AB838C6-FF1D-2862-230C-CA5670D5D3F6}"/>
              </a:ext>
            </a:extLst>
          </p:cNvPr>
          <p:cNvSpPr txBox="1"/>
          <p:nvPr/>
        </p:nvSpPr>
        <p:spPr>
          <a:xfrm>
            <a:off x="4976948" y="4101737"/>
            <a:ext cx="3801291" cy="830997"/>
          </a:xfrm>
          <a:prstGeom prst="rect">
            <a:avLst/>
          </a:prstGeom>
          <a:noFill/>
        </p:spPr>
        <p:txBody>
          <a:bodyPr wrap="square" rtlCol="0">
            <a:spAutoFit/>
          </a:bodyPr>
          <a:lstStyle/>
          <a:p>
            <a:r>
              <a:rPr lang="fr-FR" sz="2400" b="1">
                <a:solidFill>
                  <a:schemeClr val="bg1"/>
                </a:solidFill>
              </a:rPr>
              <a:t>Eglise Sant Pere à FIGUERES (Catalunya)</a:t>
            </a:r>
            <a:endParaRPr lang="fr-FR" sz="2400" b="1" dirty="0">
              <a:solidFill>
                <a:schemeClr val="bg1"/>
              </a:solidFill>
            </a:endParaRPr>
          </a:p>
        </p:txBody>
      </p:sp>
    </p:spTree>
    <p:extLst>
      <p:ext uri="{BB962C8B-B14F-4D97-AF65-F5344CB8AC3E}">
        <p14:creationId xmlns:p14="http://schemas.microsoft.com/office/powerpoint/2010/main" val="7991372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offre, arcade, cathédrale&#10;&#10;Description générée automatiquement">
            <a:extLst>
              <a:ext uri="{FF2B5EF4-FFF2-40B4-BE49-F238E27FC236}">
                <a16:creationId xmlns:a16="http://schemas.microsoft.com/office/drawing/2014/main" id="{771C4F64-E01B-FC6D-6ADC-FBE585DAAF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53838" y="189000"/>
            <a:ext cx="4312811"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210D936-8A19-A763-5F57-438E75B6FDA7}"/>
              </a:ext>
            </a:extLst>
          </p:cNvPr>
          <p:cNvSpPr txBox="1"/>
          <p:nvPr/>
        </p:nvSpPr>
        <p:spPr>
          <a:xfrm>
            <a:off x="3574318" y="3984171"/>
            <a:ext cx="3840480" cy="830997"/>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Eglise Sant </a:t>
            </a:r>
            <a:r>
              <a:rPr lang="fr-FR" sz="2400" b="1" dirty="0" err="1">
                <a:solidFill>
                  <a:srgbClr val="FFFF00"/>
                </a:solidFill>
              </a:rPr>
              <a:t>Pere</a:t>
            </a:r>
            <a:r>
              <a:rPr lang="fr-FR" sz="2400" b="1" dirty="0">
                <a:solidFill>
                  <a:srgbClr val="FFFF00"/>
                </a:solidFill>
              </a:rPr>
              <a:t> à FIGUERES (Catalogne)</a:t>
            </a:r>
            <a:endParaRPr lang="fr-FR" b="1" dirty="0">
              <a:solidFill>
                <a:srgbClr val="FFFF00"/>
              </a:solidFill>
            </a:endParaRPr>
          </a:p>
        </p:txBody>
      </p:sp>
    </p:spTree>
    <p:extLst>
      <p:ext uri="{BB962C8B-B14F-4D97-AF65-F5344CB8AC3E}">
        <p14:creationId xmlns:p14="http://schemas.microsoft.com/office/powerpoint/2010/main" val="10255977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glise, bâtiment, art, chapelle&#10;&#10;Description générée automatiquement">
            <a:extLst>
              <a:ext uri="{FF2B5EF4-FFF2-40B4-BE49-F238E27FC236}">
                <a16:creationId xmlns:a16="http://schemas.microsoft.com/office/drawing/2014/main" id="{489F5B51-371C-1E38-4870-56B84695E3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5471" y="189000"/>
            <a:ext cx="431281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7688F0A-9222-BE6A-8B01-56EB53634879}"/>
              </a:ext>
            </a:extLst>
          </p:cNvPr>
          <p:cNvSpPr txBox="1"/>
          <p:nvPr/>
        </p:nvSpPr>
        <p:spPr>
          <a:xfrm>
            <a:off x="5434149" y="3801291"/>
            <a:ext cx="4454434" cy="830997"/>
          </a:xfrm>
          <a:prstGeom prst="rect">
            <a:avLst/>
          </a:prstGeom>
          <a:noFill/>
        </p:spPr>
        <p:txBody>
          <a:bodyPr wrap="square" rtlCol="0">
            <a:spAutoFit/>
          </a:bodyPr>
          <a:lstStyle/>
          <a:p>
            <a:r>
              <a:rPr lang="fr-FR" sz="2400" b="1" dirty="0">
                <a:solidFill>
                  <a:srgbClr val="FFFF00"/>
                </a:solidFill>
              </a:rPr>
              <a:t>Eglise Sant </a:t>
            </a:r>
            <a:r>
              <a:rPr lang="fr-FR" sz="2400" b="1" dirty="0" err="1">
                <a:solidFill>
                  <a:srgbClr val="FFFF00"/>
                </a:solidFill>
              </a:rPr>
              <a:t>Pere</a:t>
            </a:r>
            <a:r>
              <a:rPr lang="fr-FR" sz="2400" b="1" dirty="0">
                <a:solidFill>
                  <a:srgbClr val="FFFF00"/>
                </a:solidFill>
              </a:rPr>
              <a:t> à FIGUERES (</a:t>
            </a:r>
            <a:r>
              <a:rPr lang="fr-FR" sz="2400" b="1" dirty="0" err="1">
                <a:solidFill>
                  <a:srgbClr val="FFFF00"/>
                </a:solidFill>
              </a:rPr>
              <a:t>Catalunya</a:t>
            </a:r>
            <a:r>
              <a:rPr lang="fr-FR" sz="2400" b="1" dirty="0">
                <a:solidFill>
                  <a:srgbClr val="FFFF00"/>
                </a:solidFill>
              </a:rPr>
              <a:t>)</a:t>
            </a:r>
          </a:p>
        </p:txBody>
      </p:sp>
    </p:spTree>
    <p:extLst>
      <p:ext uri="{BB962C8B-B14F-4D97-AF65-F5344CB8AC3E}">
        <p14:creationId xmlns:p14="http://schemas.microsoft.com/office/powerpoint/2010/main" val="34515974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église, intérieur&#10;&#10;Description générée automatiquement">
            <a:extLst>
              <a:ext uri="{FF2B5EF4-FFF2-40B4-BE49-F238E27FC236}">
                <a16:creationId xmlns:a16="http://schemas.microsoft.com/office/drawing/2014/main" id="{864C15ED-6BC6-371A-FDF8-F4D02A7777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85421" y="369000"/>
            <a:ext cx="9194365"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9729BE8-463C-14E1-CB9A-E5392D275E22}"/>
              </a:ext>
            </a:extLst>
          </p:cNvPr>
          <p:cNvSpPr txBox="1"/>
          <p:nvPr/>
        </p:nvSpPr>
        <p:spPr>
          <a:xfrm>
            <a:off x="182880" y="3597760"/>
            <a:ext cx="2185421" cy="1569660"/>
          </a:xfrm>
          <a:prstGeom prst="rect">
            <a:avLst/>
          </a:prstGeom>
          <a:noFill/>
        </p:spPr>
        <p:txBody>
          <a:bodyPr wrap="square" rtlCol="0">
            <a:spAutoFit/>
          </a:bodyPr>
          <a:lstStyle/>
          <a:p>
            <a:r>
              <a:rPr lang="fr-FR" sz="2400" b="1">
                <a:solidFill>
                  <a:srgbClr val="FFFF00"/>
                </a:solidFill>
              </a:rPr>
              <a:t>Eglise Sant Pere à FIGUERES (Catalunya)</a:t>
            </a:r>
            <a:endParaRPr lang="fr-FR" sz="2400" b="1" dirty="0">
              <a:solidFill>
                <a:srgbClr val="FFFF00"/>
              </a:solidFill>
            </a:endParaRPr>
          </a:p>
        </p:txBody>
      </p:sp>
    </p:spTree>
    <p:extLst>
      <p:ext uri="{BB962C8B-B14F-4D97-AF65-F5344CB8AC3E}">
        <p14:creationId xmlns:p14="http://schemas.microsoft.com/office/powerpoint/2010/main" val="15948759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eau&#10;&#10;Description générée automatiquement">
            <a:extLst>
              <a:ext uri="{FF2B5EF4-FFF2-40B4-BE49-F238E27FC236}">
                <a16:creationId xmlns:a16="http://schemas.microsoft.com/office/drawing/2014/main" id="{E8DA3A67-33ED-3117-5FFE-6294DEADE2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7068" y="377913"/>
            <a:ext cx="5076000" cy="3381772"/>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34656A1-E924-CBAF-8841-177A67AB2838}"/>
              </a:ext>
            </a:extLst>
          </p:cNvPr>
          <p:cNvSpPr txBox="1"/>
          <p:nvPr/>
        </p:nvSpPr>
        <p:spPr>
          <a:xfrm>
            <a:off x="1020000" y="3759685"/>
            <a:ext cx="5076000" cy="461665"/>
          </a:xfrm>
          <a:prstGeom prst="rect">
            <a:avLst/>
          </a:prstGeom>
          <a:noFill/>
        </p:spPr>
        <p:txBody>
          <a:bodyPr wrap="square" rtlCol="0">
            <a:spAutoFit/>
          </a:bodyPr>
          <a:lstStyle/>
          <a:p>
            <a:r>
              <a:rPr lang="fr-FR" sz="2400" b="1">
                <a:solidFill>
                  <a:srgbClr val="FFFF00"/>
                </a:solidFill>
              </a:rPr>
              <a:t>Faire de l’œnotourisme</a:t>
            </a:r>
            <a:endParaRPr lang="fr-FR" sz="2400" b="1" dirty="0">
              <a:solidFill>
                <a:srgbClr val="FFFF00"/>
              </a:solidFill>
            </a:endParaRPr>
          </a:p>
        </p:txBody>
      </p:sp>
      <p:pic>
        <p:nvPicPr>
          <p:cNvPr id="8" name="Image 7" descr="Une image contenant intérieur, plafond, mur, statue&#10;&#10;Description générée automatiquement">
            <a:extLst>
              <a:ext uri="{FF2B5EF4-FFF2-40B4-BE49-F238E27FC236}">
                <a16:creationId xmlns:a16="http://schemas.microsoft.com/office/drawing/2014/main" id="{9579E924-5213-566B-5495-263004B0825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4932" y="3316302"/>
            <a:ext cx="4860000" cy="3244264"/>
          </a:xfrm>
          <a:prstGeom prst="rect">
            <a:avLst/>
          </a:prstGeom>
          <a:ln w="88900" cap="sq" cmpd="thickThin">
            <a:solidFill>
              <a:srgbClr val="FFFF00"/>
            </a:solidFill>
            <a:prstDash val="solid"/>
            <a:miter lim="800000"/>
          </a:ln>
          <a:effectLst>
            <a:innerShdw blurRad="76200">
              <a:srgbClr val="000000"/>
            </a:innerShdw>
          </a:effectLst>
        </p:spPr>
      </p:pic>
      <p:sp>
        <p:nvSpPr>
          <p:cNvPr id="11" name="ZoneTexte 10">
            <a:extLst>
              <a:ext uri="{FF2B5EF4-FFF2-40B4-BE49-F238E27FC236}">
                <a16:creationId xmlns:a16="http://schemas.microsoft.com/office/drawing/2014/main" id="{FD91CF26-2942-8E10-A033-5515DE6DE449}"/>
              </a:ext>
            </a:extLst>
          </p:cNvPr>
          <p:cNvSpPr txBox="1"/>
          <p:nvPr/>
        </p:nvSpPr>
        <p:spPr>
          <a:xfrm>
            <a:off x="7710352" y="2682631"/>
            <a:ext cx="6093822" cy="461665"/>
          </a:xfrm>
          <a:prstGeom prst="rect">
            <a:avLst/>
          </a:prstGeom>
          <a:noFill/>
        </p:spPr>
        <p:txBody>
          <a:bodyPr wrap="square">
            <a:spAutoFit/>
          </a:bodyPr>
          <a:lstStyle/>
          <a:p>
            <a:r>
              <a:rPr lang="fr-FR" sz="2400" b="1" dirty="0">
                <a:solidFill>
                  <a:srgbClr val="FFFF00"/>
                </a:solidFill>
              </a:rPr>
              <a:t>le musée de l’</a:t>
            </a:r>
            <a:r>
              <a:rPr lang="fr-FR" sz="2400" b="1" dirty="0" err="1">
                <a:solidFill>
                  <a:srgbClr val="FFFF00"/>
                </a:solidFill>
              </a:rPr>
              <a:t>Empordà</a:t>
            </a:r>
            <a:endParaRPr lang="fr-FR" sz="2400" b="1" dirty="0">
              <a:solidFill>
                <a:srgbClr val="FFFF00"/>
              </a:solidFill>
            </a:endParaRPr>
          </a:p>
        </p:txBody>
      </p:sp>
    </p:spTree>
    <p:extLst>
      <p:ext uri="{BB962C8B-B14F-4D97-AF65-F5344CB8AC3E}">
        <p14:creationId xmlns:p14="http://schemas.microsoft.com/office/powerpoint/2010/main" val="34643207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9" name="Image 8" descr="Une image contenant plein air, eau, bateau, ciel&#10;&#10;Description générée automatiquement">
            <a:extLst>
              <a:ext uri="{FF2B5EF4-FFF2-40B4-BE49-F238E27FC236}">
                <a16:creationId xmlns:a16="http://schemas.microsoft.com/office/drawing/2014/main" id="{A1B03093-6601-8208-90C6-7700F323EC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9634" y="3585805"/>
            <a:ext cx="4536000" cy="3024000"/>
          </a:xfrm>
          <a:prstGeom prst="rect">
            <a:avLst/>
          </a:prstGeom>
          <a:ln w="88900" cap="sq" cmpd="thickThin">
            <a:solidFill>
              <a:srgbClr val="FFFF00"/>
            </a:solidFill>
            <a:prstDash val="solid"/>
            <a:miter lim="800000"/>
          </a:ln>
          <a:effectLst>
            <a:innerShdw blurRad="76200">
              <a:srgbClr val="000000"/>
            </a:innerShdw>
          </a:effectLst>
        </p:spPr>
      </p:pic>
      <p:sp>
        <p:nvSpPr>
          <p:cNvPr id="10" name="ZoneTexte 9">
            <a:extLst>
              <a:ext uri="{FF2B5EF4-FFF2-40B4-BE49-F238E27FC236}">
                <a16:creationId xmlns:a16="http://schemas.microsoft.com/office/drawing/2014/main" id="{80B42349-30F7-6B8A-E94F-A8551E065816}"/>
              </a:ext>
            </a:extLst>
          </p:cNvPr>
          <p:cNvSpPr txBox="1"/>
          <p:nvPr/>
        </p:nvSpPr>
        <p:spPr>
          <a:xfrm>
            <a:off x="792479" y="2561437"/>
            <a:ext cx="11512732" cy="830997"/>
          </a:xfrm>
          <a:prstGeom prst="rect">
            <a:avLst/>
          </a:prstGeom>
          <a:noFill/>
        </p:spPr>
        <p:txBody>
          <a:bodyPr wrap="square" rtlCol="0">
            <a:spAutoFit/>
          </a:bodyPr>
          <a:lstStyle/>
          <a:p>
            <a:r>
              <a:rPr lang="fr-FR" sz="2400" b="1" dirty="0">
                <a:solidFill>
                  <a:srgbClr val="FFFF00"/>
                </a:solidFill>
              </a:rPr>
              <a:t>A 35 km de Figueras, dans le petit port de </a:t>
            </a:r>
            <a:r>
              <a:rPr lang="fr-FR" sz="2400" b="1" dirty="0" err="1">
                <a:solidFill>
                  <a:srgbClr val="FFFF00"/>
                </a:solidFill>
              </a:rPr>
              <a:t>Cadaques</a:t>
            </a:r>
            <a:r>
              <a:rPr lang="fr-FR" sz="2400" b="1" dirty="0">
                <a:solidFill>
                  <a:srgbClr val="FFFF00"/>
                </a:solidFill>
              </a:rPr>
              <a:t>, la maison de Dali est un autre musée qui se visite.</a:t>
            </a:r>
          </a:p>
        </p:txBody>
      </p:sp>
      <p:sp>
        <p:nvSpPr>
          <p:cNvPr id="11" name="ZoneTexte 10">
            <a:extLst>
              <a:ext uri="{FF2B5EF4-FFF2-40B4-BE49-F238E27FC236}">
                <a16:creationId xmlns:a16="http://schemas.microsoft.com/office/drawing/2014/main" id="{077EFE39-53A1-EAD4-D760-9A6D2951A505}"/>
              </a:ext>
            </a:extLst>
          </p:cNvPr>
          <p:cNvSpPr txBox="1"/>
          <p:nvPr/>
        </p:nvSpPr>
        <p:spPr>
          <a:xfrm>
            <a:off x="470263" y="117566"/>
            <a:ext cx="11834948" cy="1815882"/>
          </a:xfrm>
          <a:prstGeom prst="rect">
            <a:avLst/>
          </a:prstGeom>
          <a:noFill/>
        </p:spPr>
        <p:txBody>
          <a:bodyPr wrap="square" rtlCol="0">
            <a:spAutoFit/>
          </a:bodyPr>
          <a:lstStyle/>
          <a:p>
            <a:r>
              <a:rPr lang="fr-FR" sz="2800" b="1" dirty="0">
                <a:solidFill>
                  <a:srgbClr val="FFFF00"/>
                </a:solidFill>
              </a:rPr>
              <a:t>Rendez-vous chez Dali à Figueras la catalane</a:t>
            </a:r>
          </a:p>
          <a:p>
            <a:r>
              <a:rPr lang="fr-FR" sz="2800" b="1" dirty="0">
                <a:solidFill>
                  <a:srgbClr val="FFFF00"/>
                </a:solidFill>
              </a:rPr>
              <a:t>Barcelone vous a déjà livré ses secrets et la Catalogne vous plait ? Alors optez pour Figueras, berceau du maître surréaliste Salvador Dali et si proche de la frontière qu’on la découvre le temps d’un week-end</a:t>
            </a:r>
          </a:p>
        </p:txBody>
      </p:sp>
      <p:pic>
        <p:nvPicPr>
          <p:cNvPr id="13" name="Image 12" descr="Une image contenant plein air, arbre, bâtiment, bateau&#10;&#10;Description générée automatiquement">
            <a:extLst>
              <a:ext uri="{FF2B5EF4-FFF2-40B4-BE49-F238E27FC236}">
                <a16:creationId xmlns:a16="http://schemas.microsoft.com/office/drawing/2014/main" id="{3DF6250A-D0E9-AA7F-1035-927FA72FBDC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801769" y="3392434"/>
            <a:ext cx="6050597" cy="334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7079441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11">
                                            <p:txEl>
                                              <p:pRg st="0" end="0"/>
                                            </p:txEl>
                                          </p:spTgt>
                                        </p:tgtEl>
                                        <p:attrNameLst>
                                          <p:attrName>style.visibility</p:attrName>
                                        </p:attrNameLst>
                                      </p:cBhvr>
                                      <p:to>
                                        <p:strVal val="visible"/>
                                      </p:to>
                                    </p:set>
                                    <p:set>
                                      <p:cBhvr>
                                        <p:cTn id="7" dur="455" fill="hold">
                                          <p:stCondLst>
                                            <p:cond delay="0"/>
                                          </p:stCondLst>
                                        </p:cTn>
                                        <p:tgtEl>
                                          <p:spTgt spid="11">
                                            <p:txEl>
                                              <p:pRg st="0" end="0"/>
                                            </p:txEl>
                                          </p:spTgt>
                                        </p:tgtEl>
                                        <p:attrNameLst>
                                          <p:attrName>style.rotation</p:attrName>
                                        </p:attrNameLst>
                                      </p:cBhvr>
                                      <p:to>
                                        <p:strVal val="-45.0"/>
                                      </p:to>
                                    </p:set>
                                    <p:anim calcmode="lin" valueType="num">
                                      <p:cBhvr>
                                        <p:cTn id="8" dur="455" fill="hold">
                                          <p:stCondLst>
                                            <p:cond delay="455"/>
                                          </p:stCondLst>
                                        </p:cTn>
                                        <p:tgtEl>
                                          <p:spTgt spid="1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1">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1">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11">
                                            <p:txEl>
                                              <p:pRg st="1" end="1"/>
                                            </p:txEl>
                                          </p:spTgt>
                                        </p:tgtEl>
                                        <p:attrNameLst>
                                          <p:attrName>style.visibility</p:attrName>
                                        </p:attrNameLst>
                                      </p:cBhvr>
                                      <p:to>
                                        <p:strVal val="visible"/>
                                      </p:to>
                                    </p:set>
                                    <p:set>
                                      <p:cBhvr>
                                        <p:cTn id="16" dur="455" fill="hold">
                                          <p:stCondLst>
                                            <p:cond delay="0"/>
                                          </p:stCondLst>
                                        </p:cTn>
                                        <p:tgtEl>
                                          <p:spTgt spid="11">
                                            <p:txEl>
                                              <p:pRg st="1" end="1"/>
                                            </p:txEl>
                                          </p:spTgt>
                                        </p:tgtEl>
                                        <p:attrNameLst>
                                          <p:attrName>style.rotation</p:attrName>
                                        </p:attrNameLst>
                                      </p:cBhvr>
                                      <p:to>
                                        <p:strVal val="-45.0"/>
                                      </p:to>
                                    </p:set>
                                    <p:anim calcmode="lin" valueType="num">
                                      <p:cBhvr>
                                        <p:cTn id="17" dur="455" fill="hold">
                                          <p:stCondLst>
                                            <p:cond delay="455"/>
                                          </p:stCondLst>
                                        </p:cTn>
                                        <p:tgtEl>
                                          <p:spTgt spid="11">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11">
                                            <p:txEl>
                                              <p:pRg st="1" end="1"/>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11">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11">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plante&#10;&#10;Description générée automatiquement">
            <a:extLst>
              <a:ext uri="{FF2B5EF4-FFF2-40B4-BE49-F238E27FC236}">
                <a16:creationId xmlns:a16="http://schemas.microsoft.com/office/drawing/2014/main" id="{1E8DF3DE-ABED-C152-42E9-5B6722ED38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306" y="325953"/>
            <a:ext cx="5256000" cy="3383693"/>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1F10867-E812-6135-0CA2-F8AD15868BA2}"/>
              </a:ext>
            </a:extLst>
          </p:cNvPr>
          <p:cNvSpPr txBox="1"/>
          <p:nvPr/>
        </p:nvSpPr>
        <p:spPr>
          <a:xfrm>
            <a:off x="836023" y="3749040"/>
            <a:ext cx="6531428" cy="461665"/>
          </a:xfrm>
          <a:prstGeom prst="rect">
            <a:avLst/>
          </a:prstGeom>
          <a:noFill/>
        </p:spPr>
        <p:txBody>
          <a:bodyPr wrap="square" rtlCol="0">
            <a:spAutoFit/>
          </a:bodyPr>
          <a:lstStyle/>
          <a:p>
            <a:r>
              <a:rPr lang="fr-FR" sz="2400" b="1" dirty="0"/>
              <a:t>Le Château et son Jardin</a:t>
            </a:r>
          </a:p>
        </p:txBody>
      </p:sp>
      <p:pic>
        <p:nvPicPr>
          <p:cNvPr id="6" name="Image 5" descr="Une image contenant plein air, ciel, bâtiment, nuage&#10;&#10;Description générée automatiquement">
            <a:extLst>
              <a:ext uri="{FF2B5EF4-FFF2-40B4-BE49-F238E27FC236}">
                <a16:creationId xmlns:a16="http://schemas.microsoft.com/office/drawing/2014/main" id="{1717C78B-C6F5-E089-81DE-A86CC2DD435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6694" y="3449629"/>
            <a:ext cx="4752000" cy="316328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7992511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dôme&#10;&#10;Description générée automatiquement">
            <a:extLst>
              <a:ext uri="{FF2B5EF4-FFF2-40B4-BE49-F238E27FC236}">
                <a16:creationId xmlns:a16="http://schemas.microsoft.com/office/drawing/2014/main" id="{4E3BF836-5DED-A856-C01D-1710ECB09F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8823" y="2829332"/>
            <a:ext cx="3605360" cy="36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B83A44A-0266-AC68-DB69-85DB6E399422}"/>
              </a:ext>
            </a:extLst>
          </p:cNvPr>
          <p:cNvSpPr txBox="1"/>
          <p:nvPr/>
        </p:nvSpPr>
        <p:spPr>
          <a:xfrm>
            <a:off x="666205" y="2367667"/>
            <a:ext cx="4349931" cy="461665"/>
          </a:xfrm>
          <a:prstGeom prst="rect">
            <a:avLst/>
          </a:prstGeom>
          <a:noFill/>
        </p:spPr>
        <p:txBody>
          <a:bodyPr wrap="square" rtlCol="0">
            <a:spAutoFit/>
          </a:bodyPr>
          <a:lstStyle/>
          <a:p>
            <a:r>
              <a:rPr lang="fr-FR" sz="2400" b="1">
                <a:solidFill>
                  <a:srgbClr val="FFFF00"/>
                </a:solidFill>
              </a:rPr>
              <a:t>Théâtre-musée Dalí </a:t>
            </a:r>
            <a:endParaRPr lang="fr-FR" sz="2400" b="1" dirty="0">
              <a:solidFill>
                <a:srgbClr val="FFFF00"/>
              </a:solidFill>
            </a:endParaRPr>
          </a:p>
        </p:txBody>
      </p:sp>
      <p:pic>
        <p:nvPicPr>
          <p:cNvPr id="6" name="Image 5" descr="Une image contenant bâtiment, colonne, Ruines, arcade&#10;&#10;Description générée automatiquement">
            <a:extLst>
              <a:ext uri="{FF2B5EF4-FFF2-40B4-BE49-F238E27FC236}">
                <a16:creationId xmlns:a16="http://schemas.microsoft.com/office/drawing/2014/main" id="{38E0545F-5BE6-0DDA-DA30-865F0B7EEC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81177" y="400626"/>
            <a:ext cx="4932000" cy="32831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534B2AFE-2BE8-B0BF-0D55-DE11450A7B1B}"/>
              </a:ext>
            </a:extLst>
          </p:cNvPr>
          <p:cNvSpPr txBox="1"/>
          <p:nvPr/>
        </p:nvSpPr>
        <p:spPr>
          <a:xfrm>
            <a:off x="6536599" y="3798335"/>
            <a:ext cx="5655401" cy="830997"/>
          </a:xfrm>
          <a:prstGeom prst="rect">
            <a:avLst/>
          </a:prstGeom>
          <a:noFill/>
        </p:spPr>
        <p:txBody>
          <a:bodyPr wrap="square" rtlCol="0">
            <a:spAutoFit/>
          </a:bodyPr>
          <a:lstStyle/>
          <a:p>
            <a:r>
              <a:rPr lang="fr-FR" sz="2400" b="1" dirty="0"/>
              <a:t> </a:t>
            </a:r>
            <a:r>
              <a:rPr lang="fr-FR" sz="2400" b="1" dirty="0">
                <a:solidFill>
                  <a:srgbClr val="FFFF00"/>
                </a:solidFill>
              </a:rPr>
              <a:t>Château de Saint Fernand (</a:t>
            </a:r>
            <a:r>
              <a:rPr lang="fr-FR" sz="2400" b="1" dirty="0" err="1">
                <a:solidFill>
                  <a:srgbClr val="FFFF00"/>
                </a:solidFill>
              </a:rPr>
              <a:t>Castell</a:t>
            </a:r>
            <a:r>
              <a:rPr lang="fr-FR" sz="2400" b="1" dirty="0">
                <a:solidFill>
                  <a:srgbClr val="FFFF00"/>
                </a:solidFill>
              </a:rPr>
              <a:t> de Sant Ferran</a:t>
            </a:r>
          </a:p>
        </p:txBody>
      </p:sp>
    </p:spTree>
    <p:extLst>
      <p:ext uri="{BB962C8B-B14F-4D97-AF65-F5344CB8AC3E}">
        <p14:creationId xmlns:p14="http://schemas.microsoft.com/office/powerpoint/2010/main" val="37406224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ue, bâtiment, fenêtre&#10;&#10;Description générée automatiquement">
            <a:extLst>
              <a:ext uri="{FF2B5EF4-FFF2-40B4-BE49-F238E27FC236}">
                <a16:creationId xmlns:a16="http://schemas.microsoft.com/office/drawing/2014/main" id="{B8052074-5019-A36E-2C9B-DEA5D07AA3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994" y="312148"/>
            <a:ext cx="4896000" cy="3259136"/>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0D84368-3F82-BC00-DABB-289D14315CBA}"/>
              </a:ext>
            </a:extLst>
          </p:cNvPr>
          <p:cNvSpPr txBox="1"/>
          <p:nvPr/>
        </p:nvSpPr>
        <p:spPr>
          <a:xfrm>
            <a:off x="383994" y="4591033"/>
            <a:ext cx="6910252" cy="461665"/>
          </a:xfrm>
          <a:prstGeom prst="rect">
            <a:avLst/>
          </a:prstGeom>
          <a:noFill/>
        </p:spPr>
        <p:txBody>
          <a:bodyPr wrap="square" rtlCol="0">
            <a:spAutoFit/>
          </a:bodyPr>
          <a:lstStyle/>
          <a:p>
            <a:r>
              <a:rPr lang="fr-FR" sz="2400" b="1" dirty="0">
                <a:solidFill>
                  <a:srgbClr val="FFFF00"/>
                </a:solidFill>
              </a:rPr>
              <a:t>le patrimoine du centre historique de Figueras</a:t>
            </a:r>
          </a:p>
        </p:txBody>
      </p:sp>
      <p:pic>
        <p:nvPicPr>
          <p:cNvPr id="6" name="Image 5" descr="Une image contenant plein air, plante, arbre, pot de fleurs&#10;&#10;Description générée automatiquement">
            <a:extLst>
              <a:ext uri="{FF2B5EF4-FFF2-40B4-BE49-F238E27FC236}">
                <a16:creationId xmlns:a16="http://schemas.microsoft.com/office/drawing/2014/main" id="{84C5B1C4-B145-79C4-F720-4E95BCCA14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11143" y="3590878"/>
            <a:ext cx="4392000" cy="292364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996575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eubles, bâtiment, Table de cuisine et de salle à manger, table basse&#10;&#10;Description générée automatiquement">
            <a:extLst>
              <a:ext uri="{FF2B5EF4-FFF2-40B4-BE49-F238E27FC236}">
                <a16:creationId xmlns:a16="http://schemas.microsoft.com/office/drawing/2014/main" id="{BF0EC3EC-F964-591A-B23B-A1D4A1DA0A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926" y="3259050"/>
            <a:ext cx="4932000" cy="3289576"/>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fenêtre, ville&#10;&#10;Description générée automatiquement">
            <a:extLst>
              <a:ext uri="{FF2B5EF4-FFF2-40B4-BE49-F238E27FC236}">
                <a16:creationId xmlns:a16="http://schemas.microsoft.com/office/drawing/2014/main" id="{EE21F97B-C14F-B5D1-DC2E-98E371B7464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83976" y="202339"/>
            <a:ext cx="5184000" cy="3457656"/>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E5B29A96-6931-DB62-B8D9-4ECE9437C438}"/>
              </a:ext>
            </a:extLst>
          </p:cNvPr>
          <p:cNvSpPr txBox="1"/>
          <p:nvPr/>
        </p:nvSpPr>
        <p:spPr>
          <a:xfrm>
            <a:off x="4506686" y="2145508"/>
            <a:ext cx="5184000" cy="461665"/>
          </a:xfrm>
          <a:prstGeom prst="rect">
            <a:avLst/>
          </a:prstGeom>
          <a:noFill/>
        </p:spPr>
        <p:txBody>
          <a:bodyPr wrap="square" rtlCol="0">
            <a:spAutoFit/>
          </a:bodyPr>
          <a:lstStyle/>
          <a:p>
            <a:r>
              <a:rPr lang="fr-FR" sz="2400" b="1" dirty="0">
                <a:solidFill>
                  <a:srgbClr val="FFFF00"/>
                </a:solidFill>
              </a:rPr>
              <a:t>Figueras</a:t>
            </a:r>
          </a:p>
        </p:txBody>
      </p:sp>
    </p:spTree>
    <p:extLst>
      <p:ext uri="{BB962C8B-B14F-4D97-AF65-F5344CB8AC3E}">
        <p14:creationId xmlns:p14="http://schemas.microsoft.com/office/powerpoint/2010/main" val="3079027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habits&#10;&#10;Description générée automatiquement">
            <a:extLst>
              <a:ext uri="{FF2B5EF4-FFF2-40B4-BE49-F238E27FC236}">
                <a16:creationId xmlns:a16="http://schemas.microsoft.com/office/drawing/2014/main" id="{378AB325-D915-9192-DB1A-A44C095801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1" y="280719"/>
            <a:ext cx="4896000" cy="3265564"/>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ciel, Espace public&#10;&#10;Description générée automatiquement">
            <a:extLst>
              <a:ext uri="{FF2B5EF4-FFF2-40B4-BE49-F238E27FC236}">
                <a16:creationId xmlns:a16="http://schemas.microsoft.com/office/drawing/2014/main" id="{09F36586-4A35-5B0B-D60B-1B1EF49D2CA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27199" y="3429000"/>
            <a:ext cx="4860000" cy="3241553"/>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8865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cène, table, meubles&#10;&#10;Description générée automatiquement">
            <a:extLst>
              <a:ext uri="{FF2B5EF4-FFF2-40B4-BE49-F238E27FC236}">
                <a16:creationId xmlns:a16="http://schemas.microsoft.com/office/drawing/2014/main" id="{0B247750-0786-74F5-120F-93C5618CE9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331516"/>
            <a:ext cx="4644000" cy="3097484"/>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bâtiment, plein air, ville, table&#10;&#10;Description générée automatiquement">
            <a:extLst>
              <a:ext uri="{FF2B5EF4-FFF2-40B4-BE49-F238E27FC236}">
                <a16:creationId xmlns:a16="http://schemas.microsoft.com/office/drawing/2014/main" id="{80AE5859-2D76-94C3-993E-44473D593E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29529" y="3318164"/>
            <a:ext cx="4857671" cy="324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0097493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66D36BF-D006-D14D-A270-502F6C142B27}"/>
              </a:ext>
            </a:extLst>
          </p:cNvPr>
          <p:cNvSpPr txBox="1"/>
          <p:nvPr/>
        </p:nvSpPr>
        <p:spPr>
          <a:xfrm>
            <a:off x="1884218" y="817417"/>
            <a:ext cx="8922327" cy="584775"/>
          </a:xfrm>
          <a:prstGeom prst="rect">
            <a:avLst/>
          </a:prstGeom>
          <a:noFill/>
        </p:spPr>
        <p:txBody>
          <a:bodyPr wrap="square" rtlCol="0">
            <a:spAutoFit/>
          </a:bodyPr>
          <a:lstStyle/>
          <a:p>
            <a:r>
              <a:rPr lang="fr-FR" sz="3200" b="1" dirty="0">
                <a:solidFill>
                  <a:srgbClr val="FFFF00"/>
                </a:solidFill>
              </a:rPr>
              <a:t>Lorient Vous A Présenté Figueras –Espagne-</a:t>
            </a:r>
          </a:p>
        </p:txBody>
      </p:sp>
      <p:sp>
        <p:nvSpPr>
          <p:cNvPr id="3" name="ZoneTexte 2">
            <a:extLst>
              <a:ext uri="{FF2B5EF4-FFF2-40B4-BE49-F238E27FC236}">
                <a16:creationId xmlns:a16="http://schemas.microsoft.com/office/drawing/2014/main" id="{E9BA700F-720F-44F1-4D40-DCA17B928B43}"/>
              </a:ext>
            </a:extLst>
          </p:cNvPr>
          <p:cNvSpPr txBox="1"/>
          <p:nvPr/>
        </p:nvSpPr>
        <p:spPr>
          <a:xfrm>
            <a:off x="2798618" y="1579418"/>
            <a:ext cx="8146473"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
        <p:nvSpPr>
          <p:cNvPr id="4" name="ZoneTexte 3">
            <a:extLst>
              <a:ext uri="{FF2B5EF4-FFF2-40B4-BE49-F238E27FC236}">
                <a16:creationId xmlns:a16="http://schemas.microsoft.com/office/drawing/2014/main" id="{31FA935B-EE3C-8E9F-7B6C-6E89908D2053}"/>
              </a:ext>
            </a:extLst>
          </p:cNvPr>
          <p:cNvSpPr txBox="1"/>
          <p:nvPr/>
        </p:nvSpPr>
        <p:spPr>
          <a:xfrm>
            <a:off x="2937163" y="2341418"/>
            <a:ext cx="9518073" cy="584775"/>
          </a:xfrm>
          <a:prstGeom prst="rect">
            <a:avLst/>
          </a:prstGeom>
          <a:noFill/>
        </p:spPr>
        <p:txBody>
          <a:bodyPr wrap="square" rtlCol="0">
            <a:spAutoFit/>
          </a:bodyPr>
          <a:lstStyle/>
          <a:p>
            <a:r>
              <a:rPr lang="fr-FR" sz="3200" b="1" dirty="0">
                <a:solidFill>
                  <a:srgbClr val="FFFF00"/>
                </a:solidFill>
              </a:rPr>
              <a:t>Je Vous Remercie De Votre Visite</a:t>
            </a:r>
          </a:p>
        </p:txBody>
      </p:sp>
      <p:sp>
        <p:nvSpPr>
          <p:cNvPr id="5" name="ZoneTexte 4">
            <a:extLst>
              <a:ext uri="{FF2B5EF4-FFF2-40B4-BE49-F238E27FC236}">
                <a16:creationId xmlns:a16="http://schemas.microsoft.com/office/drawing/2014/main" id="{4AAC07DF-5B57-21EA-499D-56AF368E6B81}"/>
              </a:ext>
            </a:extLst>
          </p:cNvPr>
          <p:cNvSpPr txBox="1"/>
          <p:nvPr/>
        </p:nvSpPr>
        <p:spPr>
          <a:xfrm>
            <a:off x="3463635" y="3103418"/>
            <a:ext cx="6345382"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6" name="ZoneTexte 5">
            <a:extLst>
              <a:ext uri="{FF2B5EF4-FFF2-40B4-BE49-F238E27FC236}">
                <a16:creationId xmlns:a16="http://schemas.microsoft.com/office/drawing/2014/main" id="{9B7AB6E0-4558-7033-AF49-290F0638C3F1}"/>
              </a:ext>
            </a:extLst>
          </p:cNvPr>
          <p:cNvSpPr txBox="1"/>
          <p:nvPr/>
        </p:nvSpPr>
        <p:spPr>
          <a:xfrm>
            <a:off x="5458689" y="3865418"/>
            <a:ext cx="8700655"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3520444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drape"/>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105</TotalTime>
  <Words>503</Words>
  <Application>Microsoft Office PowerPoint</Application>
  <PresentationFormat>Grand écran</PresentationFormat>
  <Paragraphs>39</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2024-04-18T07:16:27Z</dcterms:created>
  <dcterms:modified xsi:type="dcterms:W3CDTF">2024-04-19T04:39:50Z</dcterms:modified>
</cp:coreProperties>
</file>