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tl="1" removePersonalInfoOnSave="1" saveSubsetFonts="1">
  <p:sldMasterIdLst>
    <p:sldMasterId id="2147483648" r:id="rId1"/>
  </p:sldMasterIdLst>
  <p:notesMasterIdLst>
    <p:notesMasterId r:id="rId6"/>
  </p:notesMasterIdLst>
  <p:sldIdLst>
    <p:sldId id="373" r:id="rId2"/>
    <p:sldId id="374" r:id="rId3"/>
    <p:sldId id="369" r:id="rId4"/>
    <p:sldId id="359" r:id="rId5"/>
  </p:sldIdLst>
  <p:sldSz cx="9144000" cy="6858000" type="screen4x3"/>
  <p:notesSz cx="6858000" cy="9144000"/>
  <p:defaultTextStyle>
    <a:defPPr>
      <a:defRPr lang="he-IL"/>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HO3rHT3G9nBZdynBCvGVBA==" hashData="L3ugnQzL+yYfpiunEE2cHS3OE+8="/>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59F59"/>
    <a:srgbClr val="663300"/>
    <a:srgbClr val="050F6F"/>
    <a:srgbClr val="00DBD6"/>
    <a:srgbClr val="3F9FFF"/>
    <a:srgbClr val="FF8BE1"/>
    <a:srgbClr val="FA8EF2"/>
    <a:srgbClr val="FF69D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85663" autoAdjust="0"/>
    <p:restoredTop sz="94660"/>
  </p:normalViewPr>
  <p:slideViewPr>
    <p:cSldViewPr>
      <p:cViewPr>
        <p:scale>
          <a:sx n="73" d="100"/>
          <a:sy n="73" d="100"/>
        </p:scale>
        <p:origin x="-1253" y="-40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notesMaster" Target="notesMasters/notesMaster1.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rtl="1">
              <a:defRPr sz="1200">
                <a:latin typeface="Arial" charset="0"/>
                <a:cs typeface="Arial" charset="0"/>
              </a:defRPr>
            </a:lvl1pPr>
          </a:lstStyle>
          <a:p>
            <a:pPr>
              <a:defRPr/>
            </a:pPr>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rtl="1">
              <a:defRPr sz="1200">
                <a:latin typeface="Arial" charset="0"/>
                <a:cs typeface="Arial" charset="0"/>
              </a:defRPr>
            </a:lvl1pPr>
          </a:lstStyle>
          <a:p>
            <a:pPr>
              <a:defRPr/>
            </a:pPr>
            <a:fld id="{BB8185CC-6C66-40A8-80C2-B5DCE1F3243B}" type="datetimeFigureOut">
              <a:rPr lang="fr-FR"/>
              <a:pPr>
                <a:defRPr/>
              </a:pPr>
              <a:t>15/04/2024</a:t>
            </a:fld>
            <a:endParaRPr lang="fr-FR"/>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fr-FR" noProof="0" smtClean="0"/>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fr-FR" noProof="0" smtClean="0"/>
              <a:t>Modifiez les styles du texte du masque</a:t>
            </a:r>
          </a:p>
          <a:p>
            <a:pPr lvl="1"/>
            <a:r>
              <a:rPr lang="fr-FR" noProof="0" smtClean="0"/>
              <a:t>Deuxième niveau</a:t>
            </a:r>
          </a:p>
          <a:p>
            <a:pPr lvl="2"/>
            <a:r>
              <a:rPr lang="fr-FR" noProof="0" smtClean="0"/>
              <a:t>Troisième niveau</a:t>
            </a:r>
          </a:p>
          <a:p>
            <a:pPr lvl="3"/>
            <a:r>
              <a:rPr lang="fr-FR" noProof="0" smtClean="0"/>
              <a:t>Quatrième niveau</a:t>
            </a:r>
          </a:p>
          <a:p>
            <a:pPr lvl="4"/>
            <a:r>
              <a:rPr lang="fr-FR" noProof="0" smtClean="0"/>
              <a:t>Cinquième niveau</a:t>
            </a: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rtl="1">
              <a:defRPr sz="1200">
                <a:latin typeface="Arial" charset="0"/>
                <a:cs typeface="Arial" charset="0"/>
              </a:defRPr>
            </a:lvl1pPr>
          </a:lstStyle>
          <a:p>
            <a:pPr>
              <a:defRPr/>
            </a:pPr>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rtl="1">
              <a:defRPr sz="1200">
                <a:latin typeface="Arial" charset="0"/>
                <a:cs typeface="Arial" charset="0"/>
              </a:defRPr>
            </a:lvl1pPr>
          </a:lstStyle>
          <a:p>
            <a:pPr>
              <a:defRPr/>
            </a:pPr>
            <a:fld id="{E1DAB774-0D3E-4DE5-8802-58209D189B78}" type="slidenum">
              <a:rPr lang="fr-FR"/>
              <a:pPr>
                <a:defRPr/>
              </a:pPr>
              <a:t>‹N°›</a:t>
            </a:fld>
            <a:endParaRPr lang="fr-FR"/>
          </a:p>
        </p:txBody>
      </p:sp>
    </p:spTree>
    <p:extLst>
      <p:ext uri="{BB962C8B-B14F-4D97-AF65-F5344CB8AC3E}">
        <p14:creationId xmlns:p14="http://schemas.microsoft.com/office/powerpoint/2010/main" val="181974497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Espace réservé de l'image des diapositives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71"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fr-FR" smtClean="0">
              <a:cs typeface="Arial" charset="0"/>
            </a:endParaRPr>
          </a:p>
        </p:txBody>
      </p:sp>
      <p:sp>
        <p:nvSpPr>
          <p:cNvPr id="7172"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75BE63E1-53E7-4C81-BAA5-7CC0A8D7E6EE}" type="slidenum">
              <a:rPr lang="fr-FR" smtClean="0"/>
              <a:pPr eaLnBrk="1" hangingPunct="1"/>
              <a:t>1</a:t>
            </a:fld>
            <a:endParaRPr lang="fr-FR"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Espace réservé de l'image des diapositives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5"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fr-FR" smtClean="0">
              <a:cs typeface="Arial" charset="0"/>
            </a:endParaRPr>
          </a:p>
        </p:txBody>
      </p:sp>
      <p:sp>
        <p:nvSpPr>
          <p:cNvPr id="8196"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9DE7DCDA-9132-4B8A-BDEC-06721035F811}" type="slidenum">
              <a:rPr lang="fr-FR" smtClean="0"/>
              <a:pPr eaLnBrk="1" hangingPunct="1"/>
              <a:t>2</a:t>
            </a:fld>
            <a:endParaRPr lang="fr-FR"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Espace réservé de l'image des diapositives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9"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fr-FR" smtClean="0">
              <a:cs typeface="Arial" charset="0"/>
            </a:endParaRPr>
          </a:p>
        </p:txBody>
      </p:sp>
      <p:sp>
        <p:nvSpPr>
          <p:cNvPr id="9220"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1F15BDB8-211B-4274-886B-A24565154678}" type="slidenum">
              <a:rPr lang="fr-FR" smtClean="0"/>
              <a:pPr eaLnBrk="1" hangingPunct="1"/>
              <a:t>3</a:t>
            </a:fld>
            <a:endParaRPr lang="fr-FR"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Espace réservé de l'image des diapositives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3"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fr-FR" smtClean="0">
              <a:cs typeface="Arial" charset="0"/>
            </a:endParaRPr>
          </a:p>
        </p:txBody>
      </p:sp>
      <p:sp>
        <p:nvSpPr>
          <p:cNvPr id="10244"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4D46C3F1-F42C-4946-9AC9-658C9BCAB783}" type="slidenum">
              <a:rPr lang="fr-FR" smtClean="0"/>
              <a:pPr eaLnBrk="1" hangingPunct="1"/>
              <a:t>4</a:t>
            </a:fld>
            <a:endParaRPr lang="fr-FR"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Modifiez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fr-FR" smtClean="0"/>
              <a:t>Modifiez le style des sous-titres du masque</a:t>
            </a:r>
            <a:endParaRPr lang="fr-FR"/>
          </a:p>
        </p:txBody>
      </p:sp>
      <p:sp>
        <p:nvSpPr>
          <p:cNvPr id="4" name="Rectangle 4"/>
          <p:cNvSpPr>
            <a:spLocks noGrp="1" noChangeArrowheads="1"/>
          </p:cNvSpPr>
          <p:nvPr>
            <p:ph type="dt" sz="half" idx="10"/>
          </p:nvPr>
        </p:nvSpPr>
        <p:spPr>
          <a:ln/>
        </p:spPr>
        <p:txBody>
          <a:bodyPr/>
          <a:lstStyle>
            <a:lvl1pPr>
              <a:defRPr/>
            </a:lvl1pPr>
          </a:lstStyle>
          <a:p>
            <a:pPr>
              <a:defRPr/>
            </a:pPr>
            <a:endParaRPr lang="fr-FR" altLang="fr-FR"/>
          </a:p>
        </p:txBody>
      </p:sp>
      <p:sp>
        <p:nvSpPr>
          <p:cNvPr id="5"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6" name="Rectangle 6"/>
          <p:cNvSpPr>
            <a:spLocks noGrp="1" noChangeArrowheads="1"/>
          </p:cNvSpPr>
          <p:nvPr>
            <p:ph type="sldNum" sz="quarter" idx="12"/>
          </p:nvPr>
        </p:nvSpPr>
        <p:spPr>
          <a:ln/>
        </p:spPr>
        <p:txBody>
          <a:bodyPr/>
          <a:lstStyle>
            <a:lvl1pPr>
              <a:defRPr/>
            </a:lvl1pPr>
          </a:lstStyle>
          <a:p>
            <a:pPr>
              <a:defRPr/>
            </a:pPr>
            <a:fld id="{AE34E294-6EB2-43DC-A1E2-2915081520D9}" type="slidenum">
              <a:rPr lang="he-IL" altLang="fr-FR"/>
              <a:pPr>
                <a:defRPr/>
              </a:pPr>
              <a:t>‹N°›</a:t>
            </a:fld>
            <a:endParaRPr lang="fr-FR" altLang="fr-FR"/>
          </a:p>
        </p:txBody>
      </p:sp>
    </p:spTree>
    <p:extLst>
      <p:ext uri="{BB962C8B-B14F-4D97-AF65-F5344CB8AC3E}">
        <p14:creationId xmlns:p14="http://schemas.microsoft.com/office/powerpoint/2010/main" val="25465139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Rectangle 4"/>
          <p:cNvSpPr>
            <a:spLocks noGrp="1" noChangeArrowheads="1"/>
          </p:cNvSpPr>
          <p:nvPr>
            <p:ph type="dt" sz="half" idx="10"/>
          </p:nvPr>
        </p:nvSpPr>
        <p:spPr>
          <a:ln/>
        </p:spPr>
        <p:txBody>
          <a:bodyPr/>
          <a:lstStyle>
            <a:lvl1pPr>
              <a:defRPr/>
            </a:lvl1pPr>
          </a:lstStyle>
          <a:p>
            <a:pPr>
              <a:defRPr/>
            </a:pPr>
            <a:endParaRPr lang="fr-FR" altLang="fr-FR"/>
          </a:p>
        </p:txBody>
      </p:sp>
      <p:sp>
        <p:nvSpPr>
          <p:cNvPr id="5"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6" name="Rectangle 6"/>
          <p:cNvSpPr>
            <a:spLocks noGrp="1" noChangeArrowheads="1"/>
          </p:cNvSpPr>
          <p:nvPr>
            <p:ph type="sldNum" sz="quarter" idx="12"/>
          </p:nvPr>
        </p:nvSpPr>
        <p:spPr>
          <a:ln/>
        </p:spPr>
        <p:txBody>
          <a:bodyPr/>
          <a:lstStyle>
            <a:lvl1pPr>
              <a:defRPr/>
            </a:lvl1pPr>
          </a:lstStyle>
          <a:p>
            <a:pPr>
              <a:defRPr/>
            </a:pPr>
            <a:fld id="{C38DD0AB-ACCE-424D-8A71-9336D92ED91B}" type="slidenum">
              <a:rPr lang="he-IL" altLang="fr-FR"/>
              <a:pPr>
                <a:defRPr/>
              </a:pPr>
              <a:t>‹N°›</a:t>
            </a:fld>
            <a:endParaRPr lang="fr-FR" altLang="fr-FR"/>
          </a:p>
        </p:txBody>
      </p:sp>
    </p:spTree>
    <p:extLst>
      <p:ext uri="{BB962C8B-B14F-4D97-AF65-F5344CB8AC3E}">
        <p14:creationId xmlns:p14="http://schemas.microsoft.com/office/powerpoint/2010/main" val="11451261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Modifiez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smtClean="0"/>
              <a:t>Modifiez les styles du texte du masque</a:t>
            </a:r>
          </a:p>
        </p:txBody>
      </p:sp>
      <p:sp>
        <p:nvSpPr>
          <p:cNvPr id="4" name="Rectangle 4"/>
          <p:cNvSpPr>
            <a:spLocks noGrp="1" noChangeArrowheads="1"/>
          </p:cNvSpPr>
          <p:nvPr>
            <p:ph type="dt" sz="half" idx="10"/>
          </p:nvPr>
        </p:nvSpPr>
        <p:spPr>
          <a:ln/>
        </p:spPr>
        <p:txBody>
          <a:bodyPr/>
          <a:lstStyle>
            <a:lvl1pPr>
              <a:defRPr/>
            </a:lvl1pPr>
          </a:lstStyle>
          <a:p>
            <a:pPr>
              <a:defRPr/>
            </a:pPr>
            <a:endParaRPr lang="fr-FR" altLang="fr-FR"/>
          </a:p>
        </p:txBody>
      </p:sp>
      <p:sp>
        <p:nvSpPr>
          <p:cNvPr id="5"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6" name="Rectangle 6"/>
          <p:cNvSpPr>
            <a:spLocks noGrp="1" noChangeArrowheads="1"/>
          </p:cNvSpPr>
          <p:nvPr>
            <p:ph type="sldNum" sz="quarter" idx="12"/>
          </p:nvPr>
        </p:nvSpPr>
        <p:spPr>
          <a:ln/>
        </p:spPr>
        <p:txBody>
          <a:bodyPr/>
          <a:lstStyle>
            <a:lvl1pPr>
              <a:defRPr/>
            </a:lvl1pPr>
          </a:lstStyle>
          <a:p>
            <a:pPr>
              <a:defRPr/>
            </a:pPr>
            <a:fld id="{EAFFE977-3201-47FE-BAD0-F4B1A8158688}" type="slidenum">
              <a:rPr lang="he-IL" altLang="fr-FR"/>
              <a:pPr>
                <a:defRPr/>
              </a:pPr>
              <a:t>‹N°›</a:t>
            </a:fld>
            <a:endParaRPr lang="fr-FR" altLang="fr-FR"/>
          </a:p>
        </p:txBody>
      </p:sp>
    </p:spTree>
    <p:extLst>
      <p:ext uri="{BB962C8B-B14F-4D97-AF65-F5344CB8AC3E}">
        <p14:creationId xmlns:p14="http://schemas.microsoft.com/office/powerpoint/2010/main" val="41433273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Rectangle 4"/>
          <p:cNvSpPr>
            <a:spLocks noGrp="1" noChangeArrowheads="1"/>
          </p:cNvSpPr>
          <p:nvPr>
            <p:ph type="dt" sz="half" idx="10"/>
          </p:nvPr>
        </p:nvSpPr>
        <p:spPr>
          <a:ln/>
        </p:spPr>
        <p:txBody>
          <a:bodyPr/>
          <a:lstStyle>
            <a:lvl1pPr>
              <a:defRPr/>
            </a:lvl1pPr>
          </a:lstStyle>
          <a:p>
            <a:pPr>
              <a:defRPr/>
            </a:pPr>
            <a:endParaRPr lang="fr-FR" altLang="fr-FR"/>
          </a:p>
        </p:txBody>
      </p:sp>
      <p:sp>
        <p:nvSpPr>
          <p:cNvPr id="6"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7" name="Rectangle 6"/>
          <p:cNvSpPr>
            <a:spLocks noGrp="1" noChangeArrowheads="1"/>
          </p:cNvSpPr>
          <p:nvPr>
            <p:ph type="sldNum" sz="quarter" idx="12"/>
          </p:nvPr>
        </p:nvSpPr>
        <p:spPr>
          <a:ln/>
        </p:spPr>
        <p:txBody>
          <a:bodyPr/>
          <a:lstStyle>
            <a:lvl1pPr>
              <a:defRPr/>
            </a:lvl1pPr>
          </a:lstStyle>
          <a:p>
            <a:pPr>
              <a:defRPr/>
            </a:pPr>
            <a:fld id="{D41FA2A6-9A6F-41EA-9A2A-F248A258FD4F}" type="slidenum">
              <a:rPr lang="he-IL" altLang="fr-FR"/>
              <a:pPr>
                <a:defRPr/>
              </a:pPr>
              <a:t>‹N°›</a:t>
            </a:fld>
            <a:endParaRPr lang="fr-FR" altLang="fr-FR"/>
          </a:p>
        </p:txBody>
      </p:sp>
    </p:spTree>
    <p:extLst>
      <p:ext uri="{BB962C8B-B14F-4D97-AF65-F5344CB8AC3E}">
        <p14:creationId xmlns:p14="http://schemas.microsoft.com/office/powerpoint/2010/main" val="41979327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Rectangle 4"/>
          <p:cNvSpPr>
            <a:spLocks noGrp="1" noChangeArrowheads="1"/>
          </p:cNvSpPr>
          <p:nvPr>
            <p:ph type="dt" sz="half" idx="10"/>
          </p:nvPr>
        </p:nvSpPr>
        <p:spPr>
          <a:ln/>
        </p:spPr>
        <p:txBody>
          <a:bodyPr/>
          <a:lstStyle>
            <a:lvl1pPr>
              <a:defRPr/>
            </a:lvl1pPr>
          </a:lstStyle>
          <a:p>
            <a:pPr>
              <a:defRPr/>
            </a:pPr>
            <a:endParaRPr lang="fr-FR" altLang="fr-FR"/>
          </a:p>
        </p:txBody>
      </p:sp>
      <p:sp>
        <p:nvSpPr>
          <p:cNvPr id="8"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9" name="Rectangle 6"/>
          <p:cNvSpPr>
            <a:spLocks noGrp="1" noChangeArrowheads="1"/>
          </p:cNvSpPr>
          <p:nvPr>
            <p:ph type="sldNum" sz="quarter" idx="12"/>
          </p:nvPr>
        </p:nvSpPr>
        <p:spPr>
          <a:ln/>
        </p:spPr>
        <p:txBody>
          <a:bodyPr/>
          <a:lstStyle>
            <a:lvl1pPr>
              <a:defRPr/>
            </a:lvl1pPr>
          </a:lstStyle>
          <a:p>
            <a:pPr>
              <a:defRPr/>
            </a:pPr>
            <a:fld id="{0469F16B-0099-4277-91BC-BD859A90B98E}" type="slidenum">
              <a:rPr lang="he-IL" altLang="fr-FR"/>
              <a:pPr>
                <a:defRPr/>
              </a:pPr>
              <a:t>‹N°›</a:t>
            </a:fld>
            <a:endParaRPr lang="fr-FR" altLang="fr-FR"/>
          </a:p>
        </p:txBody>
      </p:sp>
    </p:spTree>
    <p:extLst>
      <p:ext uri="{BB962C8B-B14F-4D97-AF65-F5344CB8AC3E}">
        <p14:creationId xmlns:p14="http://schemas.microsoft.com/office/powerpoint/2010/main" val="2805479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Rectangle 4"/>
          <p:cNvSpPr>
            <a:spLocks noGrp="1" noChangeArrowheads="1"/>
          </p:cNvSpPr>
          <p:nvPr>
            <p:ph type="dt" sz="half" idx="10"/>
          </p:nvPr>
        </p:nvSpPr>
        <p:spPr>
          <a:ln/>
        </p:spPr>
        <p:txBody>
          <a:bodyPr/>
          <a:lstStyle>
            <a:lvl1pPr>
              <a:defRPr/>
            </a:lvl1pPr>
          </a:lstStyle>
          <a:p>
            <a:pPr>
              <a:defRPr/>
            </a:pPr>
            <a:endParaRPr lang="fr-FR" altLang="fr-FR"/>
          </a:p>
        </p:txBody>
      </p:sp>
      <p:sp>
        <p:nvSpPr>
          <p:cNvPr id="4"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5" name="Rectangle 6"/>
          <p:cNvSpPr>
            <a:spLocks noGrp="1" noChangeArrowheads="1"/>
          </p:cNvSpPr>
          <p:nvPr>
            <p:ph type="sldNum" sz="quarter" idx="12"/>
          </p:nvPr>
        </p:nvSpPr>
        <p:spPr>
          <a:ln/>
        </p:spPr>
        <p:txBody>
          <a:bodyPr/>
          <a:lstStyle>
            <a:lvl1pPr>
              <a:defRPr/>
            </a:lvl1pPr>
          </a:lstStyle>
          <a:p>
            <a:pPr>
              <a:defRPr/>
            </a:pPr>
            <a:fld id="{4020D3AE-48E7-4B9A-B2F9-899AFC94364C}" type="slidenum">
              <a:rPr lang="he-IL" altLang="fr-FR"/>
              <a:pPr>
                <a:defRPr/>
              </a:pPr>
              <a:t>‹N°›</a:t>
            </a:fld>
            <a:endParaRPr lang="fr-FR" altLang="fr-FR"/>
          </a:p>
        </p:txBody>
      </p:sp>
    </p:spTree>
    <p:extLst>
      <p:ext uri="{BB962C8B-B14F-4D97-AF65-F5344CB8AC3E}">
        <p14:creationId xmlns:p14="http://schemas.microsoft.com/office/powerpoint/2010/main" val="18740243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fr-FR" altLang="fr-FR"/>
          </a:p>
        </p:txBody>
      </p:sp>
      <p:sp>
        <p:nvSpPr>
          <p:cNvPr id="3"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4" name="Rectangle 6"/>
          <p:cNvSpPr>
            <a:spLocks noGrp="1" noChangeArrowheads="1"/>
          </p:cNvSpPr>
          <p:nvPr>
            <p:ph type="sldNum" sz="quarter" idx="12"/>
          </p:nvPr>
        </p:nvSpPr>
        <p:spPr>
          <a:ln/>
        </p:spPr>
        <p:txBody>
          <a:bodyPr/>
          <a:lstStyle>
            <a:lvl1pPr>
              <a:defRPr/>
            </a:lvl1pPr>
          </a:lstStyle>
          <a:p>
            <a:pPr>
              <a:defRPr/>
            </a:pPr>
            <a:fld id="{F5F49DD0-9190-4EEA-B3A2-EE1D5BA07BAF}" type="slidenum">
              <a:rPr lang="he-IL" altLang="fr-FR"/>
              <a:pPr>
                <a:defRPr/>
              </a:pPr>
              <a:t>‹N°›</a:t>
            </a:fld>
            <a:endParaRPr lang="fr-FR" altLang="fr-FR"/>
          </a:p>
        </p:txBody>
      </p:sp>
    </p:spTree>
    <p:extLst>
      <p:ext uri="{BB962C8B-B14F-4D97-AF65-F5344CB8AC3E}">
        <p14:creationId xmlns:p14="http://schemas.microsoft.com/office/powerpoint/2010/main" val="25713055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Modifiez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Rectangle 4"/>
          <p:cNvSpPr>
            <a:spLocks noGrp="1" noChangeArrowheads="1"/>
          </p:cNvSpPr>
          <p:nvPr>
            <p:ph type="dt" sz="half" idx="10"/>
          </p:nvPr>
        </p:nvSpPr>
        <p:spPr>
          <a:ln/>
        </p:spPr>
        <p:txBody>
          <a:bodyPr/>
          <a:lstStyle>
            <a:lvl1pPr>
              <a:defRPr/>
            </a:lvl1pPr>
          </a:lstStyle>
          <a:p>
            <a:pPr>
              <a:defRPr/>
            </a:pPr>
            <a:endParaRPr lang="fr-FR" altLang="fr-FR"/>
          </a:p>
        </p:txBody>
      </p:sp>
      <p:sp>
        <p:nvSpPr>
          <p:cNvPr id="6"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7" name="Rectangle 6"/>
          <p:cNvSpPr>
            <a:spLocks noGrp="1" noChangeArrowheads="1"/>
          </p:cNvSpPr>
          <p:nvPr>
            <p:ph type="sldNum" sz="quarter" idx="12"/>
          </p:nvPr>
        </p:nvSpPr>
        <p:spPr>
          <a:ln/>
        </p:spPr>
        <p:txBody>
          <a:bodyPr/>
          <a:lstStyle>
            <a:lvl1pPr>
              <a:defRPr/>
            </a:lvl1pPr>
          </a:lstStyle>
          <a:p>
            <a:pPr>
              <a:defRPr/>
            </a:pPr>
            <a:fld id="{D9406AC9-7F16-4178-ABEA-21EF657D5E9E}" type="slidenum">
              <a:rPr lang="he-IL" altLang="fr-FR"/>
              <a:pPr>
                <a:defRPr/>
              </a:pPr>
              <a:t>‹N°›</a:t>
            </a:fld>
            <a:endParaRPr lang="fr-FR" altLang="fr-FR"/>
          </a:p>
        </p:txBody>
      </p:sp>
    </p:spTree>
    <p:extLst>
      <p:ext uri="{BB962C8B-B14F-4D97-AF65-F5344CB8AC3E}">
        <p14:creationId xmlns:p14="http://schemas.microsoft.com/office/powerpoint/2010/main" val="9503121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Modifiez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FR" noProof="0" smtClean="0"/>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Rectangle 4"/>
          <p:cNvSpPr>
            <a:spLocks noGrp="1" noChangeArrowheads="1"/>
          </p:cNvSpPr>
          <p:nvPr>
            <p:ph type="dt" sz="half" idx="10"/>
          </p:nvPr>
        </p:nvSpPr>
        <p:spPr>
          <a:ln/>
        </p:spPr>
        <p:txBody>
          <a:bodyPr/>
          <a:lstStyle>
            <a:lvl1pPr>
              <a:defRPr/>
            </a:lvl1pPr>
          </a:lstStyle>
          <a:p>
            <a:pPr>
              <a:defRPr/>
            </a:pPr>
            <a:endParaRPr lang="fr-FR" altLang="fr-FR"/>
          </a:p>
        </p:txBody>
      </p:sp>
      <p:sp>
        <p:nvSpPr>
          <p:cNvPr id="6"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7" name="Rectangle 6"/>
          <p:cNvSpPr>
            <a:spLocks noGrp="1" noChangeArrowheads="1"/>
          </p:cNvSpPr>
          <p:nvPr>
            <p:ph type="sldNum" sz="quarter" idx="12"/>
          </p:nvPr>
        </p:nvSpPr>
        <p:spPr>
          <a:ln/>
        </p:spPr>
        <p:txBody>
          <a:bodyPr/>
          <a:lstStyle>
            <a:lvl1pPr>
              <a:defRPr/>
            </a:lvl1pPr>
          </a:lstStyle>
          <a:p>
            <a:pPr>
              <a:defRPr/>
            </a:pPr>
            <a:fld id="{8D0C2A95-05B1-4C78-8288-C80DACFB89C1}" type="slidenum">
              <a:rPr lang="he-IL" altLang="fr-FR"/>
              <a:pPr>
                <a:defRPr/>
              </a:pPr>
              <a:t>‹N°›</a:t>
            </a:fld>
            <a:endParaRPr lang="fr-FR" altLang="fr-FR"/>
          </a:p>
        </p:txBody>
      </p:sp>
    </p:spTree>
    <p:extLst>
      <p:ext uri="{BB962C8B-B14F-4D97-AF65-F5344CB8AC3E}">
        <p14:creationId xmlns:p14="http://schemas.microsoft.com/office/powerpoint/2010/main" val="31081888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Rectangle 4"/>
          <p:cNvSpPr>
            <a:spLocks noGrp="1" noChangeArrowheads="1"/>
          </p:cNvSpPr>
          <p:nvPr>
            <p:ph type="dt" sz="half" idx="10"/>
          </p:nvPr>
        </p:nvSpPr>
        <p:spPr>
          <a:ln/>
        </p:spPr>
        <p:txBody>
          <a:bodyPr/>
          <a:lstStyle>
            <a:lvl1pPr>
              <a:defRPr/>
            </a:lvl1pPr>
          </a:lstStyle>
          <a:p>
            <a:pPr>
              <a:defRPr/>
            </a:pPr>
            <a:endParaRPr lang="fr-FR" altLang="fr-FR"/>
          </a:p>
        </p:txBody>
      </p:sp>
      <p:sp>
        <p:nvSpPr>
          <p:cNvPr id="5"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6" name="Rectangle 6"/>
          <p:cNvSpPr>
            <a:spLocks noGrp="1" noChangeArrowheads="1"/>
          </p:cNvSpPr>
          <p:nvPr>
            <p:ph type="sldNum" sz="quarter" idx="12"/>
          </p:nvPr>
        </p:nvSpPr>
        <p:spPr>
          <a:ln/>
        </p:spPr>
        <p:txBody>
          <a:bodyPr/>
          <a:lstStyle>
            <a:lvl1pPr>
              <a:defRPr/>
            </a:lvl1pPr>
          </a:lstStyle>
          <a:p>
            <a:pPr>
              <a:defRPr/>
            </a:pPr>
            <a:fld id="{B7A70710-3310-4333-A946-0A8E078BBF52}" type="slidenum">
              <a:rPr lang="he-IL" altLang="fr-FR"/>
              <a:pPr>
                <a:defRPr/>
              </a:pPr>
              <a:t>‹N°›</a:t>
            </a:fld>
            <a:endParaRPr lang="fr-FR" altLang="fr-FR"/>
          </a:p>
        </p:txBody>
      </p:sp>
    </p:spTree>
    <p:extLst>
      <p:ext uri="{BB962C8B-B14F-4D97-AF65-F5344CB8AC3E}">
        <p14:creationId xmlns:p14="http://schemas.microsoft.com/office/powerpoint/2010/main" val="15803993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Rectangle 4"/>
          <p:cNvSpPr>
            <a:spLocks noGrp="1" noChangeArrowheads="1"/>
          </p:cNvSpPr>
          <p:nvPr>
            <p:ph type="dt" sz="half" idx="10"/>
          </p:nvPr>
        </p:nvSpPr>
        <p:spPr>
          <a:ln/>
        </p:spPr>
        <p:txBody>
          <a:bodyPr/>
          <a:lstStyle>
            <a:lvl1pPr>
              <a:defRPr/>
            </a:lvl1pPr>
          </a:lstStyle>
          <a:p>
            <a:pPr>
              <a:defRPr/>
            </a:pPr>
            <a:endParaRPr lang="fr-FR" altLang="fr-FR"/>
          </a:p>
        </p:txBody>
      </p:sp>
      <p:sp>
        <p:nvSpPr>
          <p:cNvPr id="5"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6" name="Rectangle 6"/>
          <p:cNvSpPr>
            <a:spLocks noGrp="1" noChangeArrowheads="1"/>
          </p:cNvSpPr>
          <p:nvPr>
            <p:ph type="sldNum" sz="quarter" idx="12"/>
          </p:nvPr>
        </p:nvSpPr>
        <p:spPr>
          <a:ln/>
        </p:spPr>
        <p:txBody>
          <a:bodyPr/>
          <a:lstStyle>
            <a:lvl1pPr>
              <a:defRPr/>
            </a:lvl1pPr>
          </a:lstStyle>
          <a:p>
            <a:pPr>
              <a:defRPr/>
            </a:pPr>
            <a:fld id="{971C3917-E9D6-4838-B319-4F14FAE97E7F}" type="slidenum">
              <a:rPr lang="he-IL" altLang="fr-FR"/>
              <a:pPr>
                <a:defRPr/>
              </a:pPr>
              <a:t>‹N°›</a:t>
            </a:fld>
            <a:endParaRPr lang="fr-FR" altLang="fr-FR"/>
          </a:p>
        </p:txBody>
      </p:sp>
    </p:spTree>
    <p:extLst>
      <p:ext uri="{BB962C8B-B14F-4D97-AF65-F5344CB8AC3E}">
        <p14:creationId xmlns:p14="http://schemas.microsoft.com/office/powerpoint/2010/main" val="20665268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91000">
              <a:schemeClr val="accent4">
                <a:lumMod val="10000"/>
              </a:schemeClr>
            </a:gs>
            <a:gs pos="63000">
              <a:schemeClr val="accent4">
                <a:lumMod val="25000"/>
              </a:schemeClr>
            </a:gs>
            <a:gs pos="78000">
              <a:schemeClr val="tx1"/>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he-IL" altLang="fr-FR" smtClean="0"/>
              <a:t>לחץ כדי לערוך סגנון כותרת של תבנית בסיס</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he-IL" altLang="fr-FR" smtClean="0"/>
              <a:t>לחץ כדי לערוך סגנונות טקסט של תבנית בסיס</a:t>
            </a:r>
          </a:p>
          <a:p>
            <a:pPr lvl="1"/>
            <a:r>
              <a:rPr lang="he-IL" altLang="fr-FR" smtClean="0"/>
              <a:t>רמה שנייה</a:t>
            </a:r>
          </a:p>
          <a:p>
            <a:pPr lvl="2"/>
            <a:r>
              <a:rPr lang="he-IL" altLang="fr-FR" smtClean="0"/>
              <a:t>רמה שלישית</a:t>
            </a:r>
          </a:p>
          <a:p>
            <a:pPr lvl="3"/>
            <a:r>
              <a:rPr lang="he-IL" altLang="fr-FR" smtClean="0"/>
              <a:t>רמה רביעית</a:t>
            </a:r>
          </a:p>
          <a:p>
            <a:pPr lvl="4"/>
            <a:r>
              <a:rPr lang="he-IL" altLang="fr-FR" smtClean="0"/>
              <a:t>רמה חמישית</a:t>
            </a:r>
          </a:p>
        </p:txBody>
      </p:sp>
      <p:sp>
        <p:nvSpPr>
          <p:cNvPr id="1028" name="Rectangle 4"/>
          <p:cNvSpPr>
            <a:spLocks noGrp="1" noChangeArrowheads="1"/>
          </p:cNvSpPr>
          <p:nvPr>
            <p:ph type="dt" sz="half" idx="2"/>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rtl="1">
              <a:defRPr sz="1400">
                <a:latin typeface="Arial" charset="0"/>
                <a:cs typeface="Arial" charset="0"/>
              </a:defRPr>
            </a:lvl1pPr>
          </a:lstStyle>
          <a:p>
            <a:pPr>
              <a:defRPr/>
            </a:pPr>
            <a:endParaRPr lang="fr-FR" altLang="fr-F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rtl="1">
              <a:defRPr sz="1400">
                <a:latin typeface="Arial" charset="0"/>
                <a:cs typeface="Arial" charset="0"/>
              </a:defRPr>
            </a:lvl1pPr>
          </a:lstStyle>
          <a:p>
            <a:pPr>
              <a:defRPr/>
            </a:pPr>
            <a:endParaRPr lang="fr-FR" altLang="fr-FR"/>
          </a:p>
        </p:txBody>
      </p:sp>
      <p:sp>
        <p:nvSpPr>
          <p:cNvPr id="1030" name="Rectangle 6"/>
          <p:cNvSpPr>
            <a:spLocks noGrp="1" noChangeArrowheads="1"/>
          </p:cNvSpPr>
          <p:nvPr>
            <p:ph type="sldNum" sz="quarter" idx="4"/>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rtl="1">
              <a:defRPr sz="1400">
                <a:latin typeface="Arial" charset="0"/>
                <a:cs typeface="Arial" charset="0"/>
              </a:defRPr>
            </a:lvl1pPr>
          </a:lstStyle>
          <a:p>
            <a:pPr>
              <a:defRPr/>
            </a:pPr>
            <a:fld id="{585F104F-A603-4F16-9A54-AF53D873A27E}" type="slidenum">
              <a:rPr lang="he-IL" altLang="fr-FR"/>
              <a:pPr>
                <a:defRPr/>
              </a:pPr>
              <a:t>‹N°›</a:t>
            </a:fld>
            <a:endParaRPr lang="fr-FR" altLang="fr-FR"/>
          </a:p>
        </p:txBody>
      </p:sp>
    </p:spTree>
  </p:cSld>
  <p:clrMap bg1="dk2" tx1="lt1" bg2="dk1"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1" eaLnBrk="0" fontAlgn="base" hangingPunct="0">
        <a:spcBef>
          <a:spcPct val="0"/>
        </a:spcBef>
        <a:spcAft>
          <a:spcPct val="0"/>
        </a:spcAft>
        <a:defRPr sz="4400">
          <a:solidFill>
            <a:schemeClr val="tx2"/>
          </a:solidFill>
          <a:latin typeface="+mj-lt"/>
          <a:ea typeface="+mj-ea"/>
          <a:cs typeface="+mj-cs"/>
        </a:defRPr>
      </a:lvl1pPr>
      <a:lvl2pPr algn="ctr" rtl="1" eaLnBrk="0" fontAlgn="base" hangingPunct="0">
        <a:spcBef>
          <a:spcPct val="0"/>
        </a:spcBef>
        <a:spcAft>
          <a:spcPct val="0"/>
        </a:spcAft>
        <a:defRPr sz="4400">
          <a:solidFill>
            <a:schemeClr val="tx2"/>
          </a:solidFill>
          <a:latin typeface="Arial" charset="0"/>
          <a:cs typeface="Arial" charset="0"/>
        </a:defRPr>
      </a:lvl2pPr>
      <a:lvl3pPr algn="ctr" rtl="1" eaLnBrk="0" fontAlgn="base" hangingPunct="0">
        <a:spcBef>
          <a:spcPct val="0"/>
        </a:spcBef>
        <a:spcAft>
          <a:spcPct val="0"/>
        </a:spcAft>
        <a:defRPr sz="4400">
          <a:solidFill>
            <a:schemeClr val="tx2"/>
          </a:solidFill>
          <a:latin typeface="Arial" charset="0"/>
          <a:cs typeface="Arial" charset="0"/>
        </a:defRPr>
      </a:lvl3pPr>
      <a:lvl4pPr algn="ctr" rtl="1" eaLnBrk="0" fontAlgn="base" hangingPunct="0">
        <a:spcBef>
          <a:spcPct val="0"/>
        </a:spcBef>
        <a:spcAft>
          <a:spcPct val="0"/>
        </a:spcAft>
        <a:defRPr sz="4400">
          <a:solidFill>
            <a:schemeClr val="tx2"/>
          </a:solidFill>
          <a:latin typeface="Arial" charset="0"/>
          <a:cs typeface="Arial" charset="0"/>
        </a:defRPr>
      </a:lvl4pPr>
      <a:lvl5pPr algn="ctr" rtl="1" eaLnBrk="0" fontAlgn="base" hangingPunct="0">
        <a:spcBef>
          <a:spcPct val="0"/>
        </a:spcBef>
        <a:spcAft>
          <a:spcPct val="0"/>
        </a:spcAft>
        <a:defRPr sz="4400">
          <a:solidFill>
            <a:schemeClr val="tx2"/>
          </a:solidFill>
          <a:latin typeface="Arial" charset="0"/>
          <a:cs typeface="Arial" charset="0"/>
        </a:defRPr>
      </a:lvl5pPr>
      <a:lvl6pPr marL="457200" algn="ctr" rtl="1" fontAlgn="base">
        <a:spcBef>
          <a:spcPct val="0"/>
        </a:spcBef>
        <a:spcAft>
          <a:spcPct val="0"/>
        </a:spcAft>
        <a:defRPr sz="4400">
          <a:solidFill>
            <a:schemeClr val="tx2"/>
          </a:solidFill>
          <a:latin typeface="Arial" charset="0"/>
          <a:cs typeface="Arial" charset="0"/>
        </a:defRPr>
      </a:lvl6pPr>
      <a:lvl7pPr marL="914400" algn="ctr" rtl="1" fontAlgn="base">
        <a:spcBef>
          <a:spcPct val="0"/>
        </a:spcBef>
        <a:spcAft>
          <a:spcPct val="0"/>
        </a:spcAft>
        <a:defRPr sz="4400">
          <a:solidFill>
            <a:schemeClr val="tx2"/>
          </a:solidFill>
          <a:latin typeface="Arial" charset="0"/>
          <a:cs typeface="Arial" charset="0"/>
        </a:defRPr>
      </a:lvl7pPr>
      <a:lvl8pPr marL="1371600" algn="ctr" rtl="1" fontAlgn="base">
        <a:spcBef>
          <a:spcPct val="0"/>
        </a:spcBef>
        <a:spcAft>
          <a:spcPct val="0"/>
        </a:spcAft>
        <a:defRPr sz="4400">
          <a:solidFill>
            <a:schemeClr val="tx2"/>
          </a:solidFill>
          <a:latin typeface="Arial" charset="0"/>
          <a:cs typeface="Arial" charset="0"/>
        </a:defRPr>
      </a:lvl8pPr>
      <a:lvl9pPr marL="1828800" algn="ctr" rtl="1" fontAlgn="base">
        <a:spcBef>
          <a:spcPct val="0"/>
        </a:spcBef>
        <a:spcAft>
          <a:spcPct val="0"/>
        </a:spcAft>
        <a:defRPr sz="4400">
          <a:solidFill>
            <a:schemeClr val="tx2"/>
          </a:solidFill>
          <a:latin typeface="Arial" charset="0"/>
          <a:cs typeface="Arial" charset="0"/>
        </a:defRPr>
      </a:lvl9pPr>
    </p:titleStyle>
    <p:bodyStyle>
      <a:lvl1pPr marL="342900" indent="-342900" algn="r" rtl="1" eaLnBrk="0" fontAlgn="base" hangingPunct="0">
        <a:spcBef>
          <a:spcPct val="20000"/>
        </a:spcBef>
        <a:spcAft>
          <a:spcPct val="0"/>
        </a:spcAft>
        <a:buChar char="•"/>
        <a:defRPr sz="3200">
          <a:solidFill>
            <a:schemeClr val="tx1"/>
          </a:solidFill>
          <a:latin typeface="+mn-lt"/>
          <a:ea typeface="+mn-ea"/>
          <a:cs typeface="+mn-cs"/>
        </a:defRPr>
      </a:lvl1pPr>
      <a:lvl2pPr marL="742950" indent="-285750" algn="r" rtl="1" eaLnBrk="0" fontAlgn="base" hangingPunct="0">
        <a:spcBef>
          <a:spcPct val="20000"/>
        </a:spcBef>
        <a:spcAft>
          <a:spcPct val="0"/>
        </a:spcAft>
        <a:buChar char="–"/>
        <a:defRPr sz="2800">
          <a:solidFill>
            <a:schemeClr val="tx1"/>
          </a:solidFill>
          <a:latin typeface="+mn-lt"/>
          <a:cs typeface="+mn-cs"/>
        </a:defRPr>
      </a:lvl2pPr>
      <a:lvl3pPr marL="1143000" indent="-228600" algn="r" rtl="1" eaLnBrk="0" fontAlgn="base" hangingPunct="0">
        <a:spcBef>
          <a:spcPct val="20000"/>
        </a:spcBef>
        <a:spcAft>
          <a:spcPct val="0"/>
        </a:spcAft>
        <a:buChar char="•"/>
        <a:defRPr sz="2400">
          <a:solidFill>
            <a:schemeClr val="tx1"/>
          </a:solidFill>
          <a:latin typeface="+mn-lt"/>
          <a:cs typeface="+mn-cs"/>
        </a:defRPr>
      </a:lvl3pPr>
      <a:lvl4pPr marL="1600200" indent="-228600" algn="r" rtl="1" eaLnBrk="0" fontAlgn="base" hangingPunct="0">
        <a:spcBef>
          <a:spcPct val="20000"/>
        </a:spcBef>
        <a:spcAft>
          <a:spcPct val="0"/>
        </a:spcAft>
        <a:buChar char="–"/>
        <a:defRPr sz="2000">
          <a:solidFill>
            <a:schemeClr val="tx1"/>
          </a:solidFill>
          <a:latin typeface="+mn-lt"/>
          <a:cs typeface="+mn-cs"/>
        </a:defRPr>
      </a:lvl4pPr>
      <a:lvl5pPr marL="2057400" indent="-228600" algn="r" rtl="1" eaLnBrk="0" fontAlgn="base" hangingPunct="0">
        <a:spcBef>
          <a:spcPct val="20000"/>
        </a:spcBef>
        <a:spcAft>
          <a:spcPct val="0"/>
        </a:spcAft>
        <a:buChar char="»"/>
        <a:defRPr sz="2000">
          <a:solidFill>
            <a:schemeClr val="tx1"/>
          </a:solidFill>
          <a:latin typeface="+mn-lt"/>
          <a:cs typeface="+mn-cs"/>
        </a:defRPr>
      </a:lvl5pPr>
      <a:lvl6pPr marL="2514600" indent="-228600" algn="r" rtl="1" fontAlgn="base">
        <a:spcBef>
          <a:spcPct val="20000"/>
        </a:spcBef>
        <a:spcAft>
          <a:spcPct val="0"/>
        </a:spcAft>
        <a:buChar char="»"/>
        <a:defRPr sz="2000">
          <a:solidFill>
            <a:schemeClr val="tx1"/>
          </a:solidFill>
          <a:latin typeface="+mn-lt"/>
          <a:cs typeface="+mn-cs"/>
        </a:defRPr>
      </a:lvl6pPr>
      <a:lvl7pPr marL="2971800" indent="-228600" algn="r" rtl="1" fontAlgn="base">
        <a:spcBef>
          <a:spcPct val="20000"/>
        </a:spcBef>
        <a:spcAft>
          <a:spcPct val="0"/>
        </a:spcAft>
        <a:buChar char="»"/>
        <a:defRPr sz="2000">
          <a:solidFill>
            <a:schemeClr val="tx1"/>
          </a:solidFill>
          <a:latin typeface="+mn-lt"/>
          <a:cs typeface="+mn-cs"/>
        </a:defRPr>
      </a:lvl7pPr>
      <a:lvl8pPr marL="3429000" indent="-228600" algn="r" rtl="1" fontAlgn="base">
        <a:spcBef>
          <a:spcPct val="20000"/>
        </a:spcBef>
        <a:spcAft>
          <a:spcPct val="0"/>
        </a:spcAft>
        <a:buChar char="»"/>
        <a:defRPr sz="2000">
          <a:solidFill>
            <a:schemeClr val="tx1"/>
          </a:solidFill>
          <a:latin typeface="+mn-lt"/>
          <a:cs typeface="+mn-cs"/>
        </a:defRPr>
      </a:lvl8pPr>
      <a:lvl9pPr marL="3886200" indent="-228600" algn="r" rtl="1" fontAlgn="base">
        <a:spcBef>
          <a:spcPct val="20000"/>
        </a:spcBef>
        <a:spcAft>
          <a:spcPct val="0"/>
        </a:spcAft>
        <a:buChar char="»"/>
        <a:defRPr sz="2000">
          <a:solidFill>
            <a:schemeClr val="tx1"/>
          </a:solidFill>
          <a:latin typeface="+mn-lt"/>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2.jpeg"/><Relationship Id="rId13" Type="http://schemas.openxmlformats.org/officeDocument/2006/relationships/image" Target="../media/image7.jpeg"/><Relationship Id="rId3" Type="http://schemas.openxmlformats.org/officeDocument/2006/relationships/audio" Target="../media/audio3.wav"/><Relationship Id="rId7" Type="http://schemas.openxmlformats.org/officeDocument/2006/relationships/image" Target="../media/image1.png"/><Relationship Id="rId12" Type="http://schemas.openxmlformats.org/officeDocument/2006/relationships/image" Target="../media/image6.jpeg"/><Relationship Id="rId2" Type="http://schemas.openxmlformats.org/officeDocument/2006/relationships/audio" Target="../media/audio2.wav"/><Relationship Id="rId16" Type="http://schemas.openxmlformats.org/officeDocument/2006/relationships/image" Target="../media/image10.gif"/><Relationship Id="rId1" Type="http://schemas.openxmlformats.org/officeDocument/2006/relationships/audio" Target="../media/audio1.wav"/><Relationship Id="rId6" Type="http://schemas.openxmlformats.org/officeDocument/2006/relationships/notesSlide" Target="../notesSlides/notesSlide1.xml"/><Relationship Id="rId11" Type="http://schemas.openxmlformats.org/officeDocument/2006/relationships/image" Target="../media/image5.png"/><Relationship Id="rId5" Type="http://schemas.openxmlformats.org/officeDocument/2006/relationships/slideLayout" Target="../slideLayouts/slideLayout1.xml"/><Relationship Id="rId15" Type="http://schemas.openxmlformats.org/officeDocument/2006/relationships/image" Target="../media/image9.png"/><Relationship Id="rId10" Type="http://schemas.openxmlformats.org/officeDocument/2006/relationships/image" Target="../media/image4.gif"/><Relationship Id="rId4" Type="http://schemas.openxmlformats.org/officeDocument/2006/relationships/audio" Target="../media/audio4.wav"/><Relationship Id="rId9" Type="http://schemas.openxmlformats.org/officeDocument/2006/relationships/image" Target="../media/image3.png"/><Relationship Id="rId14" Type="http://schemas.openxmlformats.org/officeDocument/2006/relationships/image" Target="../media/image8.jpeg"/></Relationships>
</file>

<file path=ppt/slides/_rels/slide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4.gif"/><Relationship Id="rId4" Type="http://schemas.openxmlformats.org/officeDocument/2006/relationships/image" Target="../media/image12.gif"/></Relationships>
</file>

<file path=ppt/slides/_rels/slide3.xml.rels><?xml version="1.0" encoding="UTF-8" standalone="yes"?>
<Relationships xmlns="http://schemas.openxmlformats.org/package/2006/relationships"><Relationship Id="rId3" Type="http://schemas.openxmlformats.org/officeDocument/2006/relationships/image" Target="../media/image11.jpeg"/><Relationship Id="rId7" Type="http://schemas.openxmlformats.org/officeDocument/2006/relationships/image" Target="../media/image15.gif"/><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9.png"/><Relationship Id="rId4" Type="http://schemas.openxmlformats.org/officeDocument/2006/relationships/image" Target="../media/image4.gif"/></Relationships>
</file>

<file path=ppt/slides/_rels/slide4.xml.rels><?xml version="1.0" encoding="UTF-8" standalone="yes"?>
<Relationships xmlns="http://schemas.openxmlformats.org/package/2006/relationships"><Relationship Id="rId13" Type="http://schemas.openxmlformats.org/officeDocument/2006/relationships/image" Target="../media/image24.gif"/><Relationship Id="rId18" Type="http://schemas.openxmlformats.org/officeDocument/2006/relationships/image" Target="../media/image27.jpeg"/><Relationship Id="rId26" Type="http://schemas.openxmlformats.org/officeDocument/2006/relationships/image" Target="../media/image31.jpeg"/><Relationship Id="rId39" Type="http://schemas.openxmlformats.org/officeDocument/2006/relationships/image" Target="../media/image38.jpeg"/><Relationship Id="rId21" Type="http://schemas.openxmlformats.org/officeDocument/2006/relationships/audio" Target="../media/audio8.wav"/><Relationship Id="rId34" Type="http://schemas.openxmlformats.org/officeDocument/2006/relationships/image" Target="../media/image35.jpeg"/><Relationship Id="rId42" Type="http://schemas.microsoft.com/office/2007/relationships/hdphoto" Target="../media/hdphoto2.wdp"/><Relationship Id="rId47" Type="http://schemas.openxmlformats.org/officeDocument/2006/relationships/image" Target="../media/image42.png"/><Relationship Id="rId50" Type="http://schemas.microsoft.com/office/2007/relationships/hdphoto" Target="../media/hdphoto6.wdp"/><Relationship Id="rId55" Type="http://schemas.openxmlformats.org/officeDocument/2006/relationships/image" Target="../media/image48.jpeg"/><Relationship Id="rId63" Type="http://schemas.openxmlformats.org/officeDocument/2006/relationships/image" Target="../media/image54.jpeg"/><Relationship Id="rId68" Type="http://schemas.openxmlformats.org/officeDocument/2006/relationships/audio" Target="../media/audio16.wav"/><Relationship Id="rId7" Type="http://schemas.openxmlformats.org/officeDocument/2006/relationships/image" Target="../media/image19.gif"/><Relationship Id="rId2" Type="http://schemas.openxmlformats.org/officeDocument/2006/relationships/notesSlide" Target="../notesSlides/notesSlide4.xml"/><Relationship Id="rId16" Type="http://schemas.openxmlformats.org/officeDocument/2006/relationships/image" Target="../media/image26.jpeg"/><Relationship Id="rId29" Type="http://schemas.openxmlformats.org/officeDocument/2006/relationships/audio" Target="../media/audio12.wav"/><Relationship Id="rId1" Type="http://schemas.openxmlformats.org/officeDocument/2006/relationships/slideLayout" Target="../slideLayouts/slideLayout2.xml"/><Relationship Id="rId6" Type="http://schemas.openxmlformats.org/officeDocument/2006/relationships/image" Target="../media/image18.png"/><Relationship Id="rId11" Type="http://schemas.openxmlformats.org/officeDocument/2006/relationships/image" Target="../media/image22.png"/><Relationship Id="rId24" Type="http://schemas.openxmlformats.org/officeDocument/2006/relationships/image" Target="../media/image30.jpeg"/><Relationship Id="rId32" Type="http://schemas.openxmlformats.org/officeDocument/2006/relationships/image" Target="../media/image34.jpeg"/><Relationship Id="rId37" Type="http://schemas.openxmlformats.org/officeDocument/2006/relationships/audio" Target="../media/audio15.wav"/><Relationship Id="rId40" Type="http://schemas.microsoft.com/office/2007/relationships/hdphoto" Target="../media/hdphoto1.wdp"/><Relationship Id="rId45" Type="http://schemas.openxmlformats.org/officeDocument/2006/relationships/image" Target="../media/image41.png"/><Relationship Id="rId53" Type="http://schemas.openxmlformats.org/officeDocument/2006/relationships/image" Target="../media/image46.jpeg"/><Relationship Id="rId58" Type="http://schemas.openxmlformats.org/officeDocument/2006/relationships/image" Target="../media/image51.png"/><Relationship Id="rId66" Type="http://schemas.openxmlformats.org/officeDocument/2006/relationships/image" Target="../media/image57.png"/><Relationship Id="rId5" Type="http://schemas.openxmlformats.org/officeDocument/2006/relationships/image" Target="../media/image4.gif"/><Relationship Id="rId15" Type="http://schemas.openxmlformats.org/officeDocument/2006/relationships/audio" Target="../media/audio5.wav"/><Relationship Id="rId23" Type="http://schemas.openxmlformats.org/officeDocument/2006/relationships/audio" Target="../media/audio9.wav"/><Relationship Id="rId28" Type="http://schemas.openxmlformats.org/officeDocument/2006/relationships/image" Target="../media/image32.jpeg"/><Relationship Id="rId36" Type="http://schemas.openxmlformats.org/officeDocument/2006/relationships/image" Target="../media/image36.jpeg"/><Relationship Id="rId49" Type="http://schemas.openxmlformats.org/officeDocument/2006/relationships/image" Target="../media/image43.png"/><Relationship Id="rId57" Type="http://schemas.openxmlformats.org/officeDocument/2006/relationships/image" Target="../media/image50.jpeg"/><Relationship Id="rId61" Type="http://schemas.microsoft.com/office/2007/relationships/hdphoto" Target="../media/hdphoto8.wdp"/><Relationship Id="rId10" Type="http://schemas.openxmlformats.org/officeDocument/2006/relationships/image" Target="../media/image21.gif"/><Relationship Id="rId19" Type="http://schemas.openxmlformats.org/officeDocument/2006/relationships/audio" Target="../media/audio7.wav"/><Relationship Id="rId31" Type="http://schemas.openxmlformats.org/officeDocument/2006/relationships/audio" Target="../media/audio1.wav"/><Relationship Id="rId44" Type="http://schemas.microsoft.com/office/2007/relationships/hdphoto" Target="../media/hdphoto3.wdp"/><Relationship Id="rId52" Type="http://schemas.openxmlformats.org/officeDocument/2006/relationships/image" Target="../media/image45.jpeg"/><Relationship Id="rId60" Type="http://schemas.openxmlformats.org/officeDocument/2006/relationships/image" Target="../media/image52.png"/><Relationship Id="rId65" Type="http://schemas.openxmlformats.org/officeDocument/2006/relationships/image" Target="../media/image56.png"/><Relationship Id="rId4" Type="http://schemas.openxmlformats.org/officeDocument/2006/relationships/image" Target="../media/image17.png"/><Relationship Id="rId9" Type="http://schemas.openxmlformats.org/officeDocument/2006/relationships/image" Target="../media/image15.gif"/><Relationship Id="rId14" Type="http://schemas.openxmlformats.org/officeDocument/2006/relationships/image" Target="../media/image25.gif"/><Relationship Id="rId22" Type="http://schemas.openxmlformats.org/officeDocument/2006/relationships/image" Target="../media/image29.jpeg"/><Relationship Id="rId27" Type="http://schemas.openxmlformats.org/officeDocument/2006/relationships/audio" Target="../media/audio11.wav"/><Relationship Id="rId30" Type="http://schemas.openxmlformats.org/officeDocument/2006/relationships/image" Target="../media/image33.jpeg"/><Relationship Id="rId35" Type="http://schemas.openxmlformats.org/officeDocument/2006/relationships/audio" Target="../media/audio14.wav"/><Relationship Id="rId43" Type="http://schemas.openxmlformats.org/officeDocument/2006/relationships/image" Target="../media/image40.jpeg"/><Relationship Id="rId48" Type="http://schemas.microsoft.com/office/2007/relationships/hdphoto" Target="../media/hdphoto5.wdp"/><Relationship Id="rId56" Type="http://schemas.openxmlformats.org/officeDocument/2006/relationships/image" Target="../media/image49.jpeg"/><Relationship Id="rId64" Type="http://schemas.openxmlformats.org/officeDocument/2006/relationships/image" Target="../media/image55.jpeg"/><Relationship Id="rId69" Type="http://schemas.openxmlformats.org/officeDocument/2006/relationships/image" Target="../media/image58.jpeg"/><Relationship Id="rId8" Type="http://schemas.openxmlformats.org/officeDocument/2006/relationships/image" Target="../media/image20.gif"/><Relationship Id="rId51" Type="http://schemas.openxmlformats.org/officeDocument/2006/relationships/image" Target="../media/image44.gif"/><Relationship Id="rId3" Type="http://schemas.openxmlformats.org/officeDocument/2006/relationships/image" Target="../media/image16.png"/><Relationship Id="rId12" Type="http://schemas.openxmlformats.org/officeDocument/2006/relationships/image" Target="../media/image23.jpeg"/><Relationship Id="rId17" Type="http://schemas.openxmlformats.org/officeDocument/2006/relationships/audio" Target="../media/audio6.wav"/><Relationship Id="rId25" Type="http://schemas.openxmlformats.org/officeDocument/2006/relationships/audio" Target="../media/audio10.wav"/><Relationship Id="rId33" Type="http://schemas.openxmlformats.org/officeDocument/2006/relationships/audio" Target="../media/audio13.wav"/><Relationship Id="rId38" Type="http://schemas.openxmlformats.org/officeDocument/2006/relationships/image" Target="../media/image37.jpeg"/><Relationship Id="rId46" Type="http://schemas.microsoft.com/office/2007/relationships/hdphoto" Target="../media/hdphoto4.wdp"/><Relationship Id="rId59" Type="http://schemas.microsoft.com/office/2007/relationships/hdphoto" Target="../media/hdphoto7.wdp"/><Relationship Id="rId67" Type="http://schemas.openxmlformats.org/officeDocument/2006/relationships/image" Target="../media/image10.gif"/><Relationship Id="rId20" Type="http://schemas.openxmlformats.org/officeDocument/2006/relationships/image" Target="../media/image28.jpeg"/><Relationship Id="rId41" Type="http://schemas.openxmlformats.org/officeDocument/2006/relationships/image" Target="../media/image39.png"/><Relationship Id="rId54" Type="http://schemas.openxmlformats.org/officeDocument/2006/relationships/image" Target="../media/image47.jpeg"/><Relationship Id="rId62" Type="http://schemas.openxmlformats.org/officeDocument/2006/relationships/image" Target="../media/image53.png"/><Relationship Id="rId70" Type="http://schemas.openxmlformats.org/officeDocument/2006/relationships/image" Target="../media/image5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9 - Johnny Hallyday - Marie.wav">
            <a:hlinkClick r:id="" action="ppaction://media"/>
          </p:cNvPr>
          <p:cNvPicPr>
            <a:picLocks noRot="1" noChangeAspect="1"/>
          </p:cNvPicPr>
          <p:nvPr>
            <a:wavAudioFile r:embed="rId1" name="9 - Johnny Hallyday - Marie.wav"/>
          </p:nvPr>
        </p:nvPicPr>
        <p:blipFill>
          <a:blip r:embed="rId7"/>
          <a:stretch>
            <a:fillRect/>
          </a:stretch>
        </p:blipFill>
        <p:spPr>
          <a:xfrm>
            <a:off x="4267200" y="3124200"/>
            <a:ext cx="609600" cy="609600"/>
          </a:xfrm>
          <a:prstGeom prst="rect">
            <a:avLst/>
          </a:prstGeom>
        </p:spPr>
      </p:pic>
      <p:pic>
        <p:nvPicPr>
          <p:cNvPr id="2050" name="Picture 2" descr="C:\Users\JC\Desktop\111111_InPixio2.jp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1113" y="-9525"/>
            <a:ext cx="9132887" cy="686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08 -421.wav">
            <a:hlinkClick r:id="" action="ppaction://media"/>
          </p:cNvPr>
          <p:cNvPicPr>
            <a:picLocks noRot="1" noChangeAspect="1"/>
          </p:cNvPicPr>
          <p:nvPr>
            <a:wavAudioFile r:embed="rId2" name="08 - Love, Love, Love.wav"/>
          </p:nvPr>
        </p:nvPicPr>
        <p:blipFill>
          <a:blip r:embed="rId9">
            <a:extLst>
              <a:ext uri="{28A0092B-C50C-407E-A947-70E740481C1C}">
                <a14:useLocalDpi xmlns:a14="http://schemas.microsoft.com/office/drawing/2010/main" val="0"/>
              </a:ext>
            </a:extLst>
          </a:blip>
          <a:srcRect/>
          <a:stretch>
            <a:fillRect/>
          </a:stretch>
        </p:blipFill>
        <p:spPr bwMode="auto">
          <a:xfrm>
            <a:off x="4327525" y="3184525"/>
            <a:ext cx="487363" cy="487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Love436.wav">
            <a:hlinkClick r:id="" action="ppaction://media"/>
          </p:cNvPr>
          <p:cNvPicPr>
            <a:picLocks noRot="1" noChangeAspect="1"/>
          </p:cNvPicPr>
          <p:nvPr>
            <a:wavAudioFile r:embed="rId3" name="Love, Love, Love.wav"/>
          </p:nvPr>
        </p:nvPicPr>
        <p:blipFill>
          <a:blip r:embed="rId9">
            <a:extLst>
              <a:ext uri="{28A0092B-C50C-407E-A947-70E740481C1C}">
                <a14:useLocalDpi xmlns:a14="http://schemas.microsoft.com/office/drawing/2010/main" val="0"/>
              </a:ext>
            </a:extLst>
          </a:blip>
          <a:srcRect/>
          <a:stretch>
            <a:fillRect/>
          </a:stretch>
        </p:blipFill>
        <p:spPr bwMode="auto">
          <a:xfrm>
            <a:off x="4327525" y="3184525"/>
            <a:ext cx="487363" cy="487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02-P452.wav">
            <a:hlinkClick r:id="" action="ppaction://media"/>
          </p:cNvPr>
          <p:cNvPicPr>
            <a:picLocks noRot="1" noChangeAspect="1"/>
          </p:cNvPicPr>
          <p:nvPr>
            <a:wavAudioFile r:embed="rId4" name="02-Puisque c'est écrit.wav"/>
          </p:nvPr>
        </p:nvPicPr>
        <p:blipFill>
          <a:blip r:embed="rId9">
            <a:extLst>
              <a:ext uri="{28A0092B-C50C-407E-A947-70E740481C1C}">
                <a14:useLocalDpi xmlns:a14="http://schemas.microsoft.com/office/drawing/2010/main" val="0"/>
              </a:ext>
            </a:extLst>
          </a:blip>
          <a:srcRect/>
          <a:stretch>
            <a:fillRect/>
          </a:stretch>
        </p:blipFill>
        <p:spPr bwMode="auto">
          <a:xfrm>
            <a:off x="4327525" y="3184525"/>
            <a:ext cx="487363" cy="487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Cadre 6"/>
          <p:cNvSpPr/>
          <p:nvPr/>
        </p:nvSpPr>
        <p:spPr>
          <a:xfrm>
            <a:off x="0" y="0"/>
            <a:ext cx="9144000" cy="6858000"/>
          </a:xfrm>
          <a:prstGeom prst="frame">
            <a:avLst>
              <a:gd name="adj1" fmla="val 2476"/>
            </a:avLst>
          </a:prstGeom>
          <a:blipFill dpi="0" rotWithShape="1">
            <a:blip r:embed="rId10">
              <a:extLst>
                <a:ext uri="{28A0092B-C50C-407E-A947-70E740481C1C}">
                  <a14:useLocalDpi xmlns:a14="http://schemas.microsoft.com/office/drawing/2010/main" val="0"/>
                </a:ext>
              </a:extLst>
            </a:blip>
            <a:srcRect/>
            <a:stretch>
              <a:fillRect/>
            </a:stretch>
          </a:blipFill>
          <a:ln w="117475" cmpd="tri">
            <a:solidFill>
              <a:schemeClr val="accent4">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schemeClr val="tx1"/>
              </a:solidFill>
            </a:endParaRPr>
          </a:p>
        </p:txBody>
      </p:sp>
      <p:pic>
        <p:nvPicPr>
          <p:cNvPr id="8" name="Picture 4" descr="C:\Users\Marie-Jose\Desktop\SMYLET\63 Ko.png"/>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327525" y="1838325"/>
            <a:ext cx="3224213" cy="322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Ellipse 9"/>
          <p:cNvSpPr/>
          <p:nvPr/>
        </p:nvSpPr>
        <p:spPr bwMode="auto">
          <a:xfrm rot="3245282">
            <a:off x="5264150" y="2768600"/>
            <a:ext cx="1301750" cy="1320800"/>
          </a:xfrm>
          <a:prstGeom prst="ellipse">
            <a:avLst/>
          </a:prstGeom>
          <a:blipFill dpi="0" rotWithShape="1">
            <a:blip r:embed="rId12" cstate="print">
              <a:extLst>
                <a:ext uri="{28A0092B-C50C-407E-A947-70E740481C1C}">
                  <a14:useLocalDpi xmlns:a14="http://schemas.microsoft.com/office/drawing/2010/main" val="0"/>
                </a:ext>
              </a:extLst>
            </a:blip>
            <a:srcRect/>
            <a:stretch>
              <a:fillRect/>
            </a:stretch>
          </a:blipFill>
          <a:ln w="38100" cap="flat" cmpd="sng" algn="ctr">
            <a:solidFill>
              <a:schemeClr val="accent4">
                <a:lumMod val="10000"/>
              </a:schemeClr>
            </a:solidFill>
            <a:prstDash val="solid"/>
            <a:round/>
            <a:headEnd type="none" w="med" len="med"/>
            <a:tailEnd type="none" w="med" len="med"/>
          </a:ln>
          <a:effectLst/>
          <a:extLst/>
        </p:spPr>
        <p:txBody>
          <a:bodyPr/>
          <a:lstStyle/>
          <a:p>
            <a:pPr algn="r" rtl="1">
              <a:defRPr/>
            </a:pPr>
            <a:endParaRPr lang="fr-FR"/>
          </a:p>
        </p:txBody>
      </p:sp>
      <p:pic>
        <p:nvPicPr>
          <p:cNvPr id="9" name="Picture 9" descr="C:\Users\Jclaude\Desktop\AAAAAAAAAAAAAAA_Modifié.jpeg"/>
          <p:cNvPicPr>
            <a:picLocks noChangeAspect="1" noChangeArrowheads="1"/>
          </p:cNvPicPr>
          <p:nvPr/>
        </p:nvPicPr>
        <p:blipFill>
          <a:blip r:embed="rId13">
            <a:duotone>
              <a:prstClr val="black"/>
              <a:schemeClr val="accent4">
                <a:lumMod val="10000"/>
                <a:tint val="45000"/>
                <a:satMod val="400000"/>
              </a:schemeClr>
            </a:duotone>
            <a:extLst>
              <a:ext uri="{28A0092B-C50C-407E-A947-70E740481C1C}">
                <a14:useLocalDpi xmlns:a14="http://schemas.microsoft.com/office/drawing/2010/main" val="0"/>
              </a:ext>
            </a:extLst>
          </a:blip>
          <a:srcRect/>
          <a:stretch>
            <a:fillRect/>
          </a:stretch>
        </p:blipFill>
        <p:spPr bwMode="auto">
          <a:xfrm>
            <a:off x="2049999" y="1681187"/>
            <a:ext cx="3915867" cy="3414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8" name="Picture 14" descr="C:\Users\JC\Desktop\4AFZXF35YG3CW26BOFXQ2WV2JM (FILEminimizer).jpg"/>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2484438" y="1811338"/>
            <a:ext cx="3371850" cy="3138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Cadre 14"/>
          <p:cNvSpPr/>
          <p:nvPr/>
        </p:nvSpPr>
        <p:spPr>
          <a:xfrm>
            <a:off x="1258888" y="981075"/>
            <a:ext cx="6697662" cy="4968875"/>
          </a:xfrm>
          <a:prstGeom prst="frame">
            <a:avLst>
              <a:gd name="adj1" fmla="val 3388"/>
            </a:avLst>
          </a:prstGeom>
          <a:blipFill dpi="0" rotWithShape="1">
            <a:blip r:embed="rId10">
              <a:extLst>
                <a:ext uri="{28A0092B-C50C-407E-A947-70E740481C1C}">
                  <a14:useLocalDpi xmlns:a14="http://schemas.microsoft.com/office/drawing/2010/main" val="0"/>
                </a:ext>
              </a:extLst>
            </a:blip>
            <a:srcRect/>
            <a:stretch>
              <a:fillRect/>
            </a:stretch>
          </a:blipFill>
          <a:ln w="117475" cmpd="tri">
            <a:solidFill>
              <a:schemeClr val="accent4">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schemeClr val="tx1"/>
              </a:solidFill>
            </a:endParaRPr>
          </a:p>
        </p:txBody>
      </p:sp>
      <p:pic>
        <p:nvPicPr>
          <p:cNvPr id="2060" name="Picture 11" descr="D:\111111   PPS ET PPSX\99999999999\120302092030324777 (FILEminimizer).png"/>
          <p:cNvPicPr>
            <a:picLocks noChangeAspect="1" noChangeArrowheads="1"/>
          </p:cNvPicPr>
          <p:nvPr/>
        </p:nvPicPr>
        <p:blipFill>
          <a:blip r:embed="rId15">
            <a:lum bright="70000" contrast="-70000"/>
            <a:extLst>
              <a:ext uri="{28A0092B-C50C-407E-A947-70E740481C1C}">
                <a14:useLocalDpi xmlns:a14="http://schemas.microsoft.com/office/drawing/2010/main" val="0"/>
              </a:ext>
            </a:extLst>
          </a:blip>
          <a:srcRect/>
          <a:stretch>
            <a:fillRect/>
          </a:stretch>
        </p:blipFill>
        <p:spPr bwMode="auto">
          <a:xfrm>
            <a:off x="0" y="188913"/>
            <a:ext cx="9467850" cy="6769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1" name="Image 2"/>
          <p:cNvPicPr>
            <a:picLocks noChangeAspect="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4006850" y="6278563"/>
            <a:ext cx="968375" cy="328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Bouée 17"/>
          <p:cNvSpPr/>
          <p:nvPr/>
        </p:nvSpPr>
        <p:spPr bwMode="auto">
          <a:xfrm>
            <a:off x="1258888" y="981075"/>
            <a:ext cx="6697662" cy="4895850"/>
          </a:xfrm>
          <a:prstGeom prst="donut">
            <a:avLst>
              <a:gd name="adj" fmla="val 3435"/>
            </a:avLst>
          </a:prstGeom>
          <a:blipFill>
            <a:blip r:embed="rId10"/>
            <a:stretch>
              <a:fillRect/>
            </a:stretch>
          </a:blipFill>
          <a:ln w="117475" cap="flat" cmpd="thickThin" algn="ctr">
            <a:solidFill>
              <a:schemeClr val="accent4">
                <a:lumMod val="10000"/>
              </a:schemeClr>
            </a:solidFill>
            <a:prstDash val="solid"/>
            <a:round/>
            <a:headEnd type="none" w="med" len="med"/>
            <a:tailEnd type="none" w="med" len="med"/>
          </a:ln>
          <a:effectLst/>
          <a:extLst/>
        </p:spPr>
        <p:txBody>
          <a:bodyPr/>
          <a:lstStyle/>
          <a:p>
            <a:pPr algn="r" rtl="1">
              <a:defRPr/>
            </a:pPr>
            <a:endParaRPr lang="fr-F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mediacall" presetSubtype="0" fill="hold" nodeType="withEffect">
                                  <p:stCondLst>
                                    <p:cond delay="0"/>
                                  </p:stCondLst>
                                  <p:childTnLst>
                                    <p:cmd type="call" cmd="playFrom(0.0)">
                                      <p:cBhvr>
                                        <p:cTn id="6" dur="1" fill="hold"/>
                                        <p:tgtEl>
                                          <p:spTgt spid="5"/>
                                        </p:tgtEl>
                                      </p:cBhvr>
                                    </p:cmd>
                                  </p:childTnLst>
                                </p:cTn>
                              </p:par>
                              <p:par>
                                <p:cTn id="7" presetID="8" presetClass="emph" presetSubtype="0" repeatCount="indefinite" fill="hold" nodeType="withEffect">
                                  <p:stCondLst>
                                    <p:cond delay="0"/>
                                  </p:stCondLst>
                                  <p:childTnLst>
                                    <p:animRot by="21600000">
                                      <p:cBhvr>
                                        <p:cTn id="8" dur="6250" fill="hold"/>
                                        <p:tgtEl>
                                          <p:spTgt spid="8"/>
                                        </p:tgtEl>
                                        <p:attrNameLst>
                                          <p:attrName>r</p:attrName>
                                        </p:attrNameLst>
                                      </p:cBhvr>
                                    </p:animRot>
                                  </p:childTnLst>
                                </p:cTn>
                              </p:par>
                              <p:par>
                                <p:cTn id="9" presetID="8" presetClass="emph" presetSubtype="0" repeatCount="indefinite" fill="hold" grpId="0" nodeType="withEffect">
                                  <p:stCondLst>
                                    <p:cond delay="0"/>
                                  </p:stCondLst>
                                  <p:childTnLst>
                                    <p:animRot by="21600000">
                                      <p:cBhvr>
                                        <p:cTn id="10" dur="4000" fill="hold"/>
                                        <p:tgtEl>
                                          <p:spTgt spid="1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audio>
              <p:cMediaNode vol="80000" numSld="2" showWhenStopped="0">
                <p:cTn id="11" fill="hold" display="0">
                  <p:stCondLst>
                    <p:cond delay="indefinite"/>
                  </p:stCondLst>
                  <p:endCondLst>
                    <p:cond evt="onStopAudio" delay="0">
                      <p:tgtEl>
                        <p:sldTgt/>
                      </p:tgtEl>
                    </p:cond>
                  </p:endCondLst>
                </p:cTn>
                <p:tgtEl>
                  <p:spTgt spid="2"/>
                </p:tgtEl>
              </p:cMediaNode>
            </p:audio>
            <p:audio>
              <p:cMediaNode vol="80000">
                <p:cTn id="12" fill="hold" display="0">
                  <p:stCondLst>
                    <p:cond delay="indefinite"/>
                  </p:stCondLst>
                  <p:endCondLst>
                    <p:cond evt="onStopAudio" delay="0">
                      <p:tgtEl>
                        <p:sldTgt/>
                      </p:tgtEl>
                    </p:cond>
                  </p:endCondLst>
                </p:cTn>
                <p:tgtEl>
                  <p:spTgt spid="3"/>
                </p:tgtEl>
              </p:cMediaNode>
            </p:audio>
            <p:audio>
              <p:cMediaNode vol="80000" numSld="2" showWhenStopped="0">
                <p:cTn id="13" repeatCount="indefinite" fill="hold" display="0">
                  <p:stCondLst>
                    <p:cond delay="indefinite"/>
                  </p:stCondLst>
                  <p:endCondLst>
                    <p:cond evt="onStopAudio" delay="0">
                      <p:tgtEl>
                        <p:sldTgt/>
                      </p:tgtEl>
                    </p:cond>
                  </p:endCondLst>
                </p:cTn>
                <p:tgtEl>
                  <p:spTgt spid="4"/>
                </p:tgtEl>
              </p:cMediaNode>
            </p:audio>
            <p:audio>
              <p:cMediaNode vol="80000" numSld="3" showWhenStopped="0">
                <p:cTn id="14" fill="hold" display="0">
                  <p:stCondLst>
                    <p:cond delay="indefinite"/>
                  </p:stCondLst>
                  <p:endCondLst>
                    <p:cond evt="onStopAudio" delay="0">
                      <p:tgtEl>
                        <p:sldTgt/>
                      </p:tgtEl>
                    </p:cond>
                  </p:endCondLst>
                </p:cTn>
                <p:tgtEl>
                  <p:spTgt spid="5"/>
                </p:tgtEl>
              </p:cMediaNode>
            </p:audio>
          </p:childTnLst>
        </p:cTn>
      </p:par>
    </p:tnLst>
    <p:bldLst>
      <p:bldP spid="10"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1" descr="C:\Users\JC\Desktop\111111_InPixi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13" y="-9525"/>
            <a:ext cx="9132887" cy="686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5" name="Picture 7" descr="C:\Users\Jclaude\Desktop\Animation.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827088" y="565150"/>
            <a:ext cx="7616825" cy="5616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Cadre 4"/>
          <p:cNvSpPr/>
          <p:nvPr/>
        </p:nvSpPr>
        <p:spPr>
          <a:xfrm>
            <a:off x="0" y="0"/>
            <a:ext cx="9144000" cy="6858000"/>
          </a:xfrm>
          <a:prstGeom prst="frame">
            <a:avLst>
              <a:gd name="adj1" fmla="val 2476"/>
            </a:avLst>
          </a:prstGeom>
          <a:blipFill dpi="0" rotWithShape="1">
            <a:blip r:embed="rId5">
              <a:extLst>
                <a:ext uri="{28A0092B-C50C-407E-A947-70E740481C1C}">
                  <a14:useLocalDpi xmlns:a14="http://schemas.microsoft.com/office/drawing/2010/main" val="0"/>
                </a:ext>
              </a:extLst>
            </a:blip>
            <a:srcRect/>
            <a:stretch>
              <a:fillRect/>
            </a:stretch>
          </a:blipFill>
          <a:ln w="117475" cmpd="tri">
            <a:solidFill>
              <a:schemeClr val="accent4">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schemeClr val="tx1"/>
              </a:solidFill>
            </a:endParaRPr>
          </a:p>
        </p:txBody>
      </p:sp>
      <p:sp>
        <p:nvSpPr>
          <p:cNvPr id="8" name="Cadre 7"/>
          <p:cNvSpPr/>
          <p:nvPr/>
        </p:nvSpPr>
        <p:spPr>
          <a:xfrm>
            <a:off x="1692275" y="1268413"/>
            <a:ext cx="5832475" cy="4321175"/>
          </a:xfrm>
          <a:prstGeom prst="frame">
            <a:avLst>
              <a:gd name="adj1" fmla="val 2579"/>
            </a:avLst>
          </a:prstGeom>
          <a:blipFill dpi="0" rotWithShape="1">
            <a:blip r:embed="rId5">
              <a:extLst>
                <a:ext uri="{28A0092B-C50C-407E-A947-70E740481C1C}">
                  <a14:useLocalDpi xmlns:a14="http://schemas.microsoft.com/office/drawing/2010/main" val="0"/>
                </a:ext>
              </a:extLst>
            </a:blip>
            <a:srcRect/>
            <a:stretch>
              <a:fillRect/>
            </a:stretch>
          </a:blipFill>
          <a:ln w="117475" cmpd="tri">
            <a:solidFill>
              <a:schemeClr val="accent4">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schemeClr val="tx1"/>
              </a:solidFill>
            </a:endParaRPr>
          </a:p>
        </p:txBody>
      </p:sp>
      <p:sp>
        <p:nvSpPr>
          <p:cNvPr id="2" name="ZoneTexte 1"/>
          <p:cNvSpPr txBox="1">
            <a:spLocks noChangeArrowheads="1"/>
          </p:cNvSpPr>
          <p:nvPr/>
        </p:nvSpPr>
        <p:spPr bwMode="auto">
          <a:xfrm>
            <a:off x="2627313" y="1582738"/>
            <a:ext cx="4465637" cy="3692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fr-FR" b="1" dirty="0">
                <a:solidFill>
                  <a:srgbClr val="FFC000"/>
                </a:solidFill>
              </a:rPr>
              <a:t>Un album posthume de Johnny Hallyday sortira dans les bacs le 25 octobre 2019. Il réunira douze classiques des années </a:t>
            </a:r>
            <a:r>
              <a:rPr lang="fr-FR" b="1" dirty="0" err="1">
                <a:solidFill>
                  <a:srgbClr val="FFC000"/>
                </a:solidFill>
              </a:rPr>
              <a:t>Universal</a:t>
            </a:r>
            <a:r>
              <a:rPr lang="fr-FR" b="1" dirty="0">
                <a:solidFill>
                  <a:srgbClr val="FFC000"/>
                </a:solidFill>
              </a:rPr>
              <a:t>. Le pianiste Yvan Cassar, qui a été le directeur artistique du Taulier durant plusieurs années, a logiquement été choisi pour porter ce projet qu'il détaille ce vendredi 20 septembre 2019 auprès du "Parisien". L'occasion pour l'artiste de partager des anecdotes sur sa relation très particulière et fusionnelle avec le rockeur disparu.</a:t>
            </a:r>
          </a:p>
        </p:txBody>
      </p:sp>
      <p:pic>
        <p:nvPicPr>
          <p:cNvPr id="3079" name="Picture 8" descr="C:\Users\Jclaude\Desktop\25208349-26603818_détouré.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12775" y="3068638"/>
            <a:ext cx="4943475" cy="3608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mph" presetSubtype="10" repeatCount="indefinite" fill="hold" nodeType="withEffect">
                                  <p:stCondLst>
                                    <p:cond delay="0"/>
                                  </p:stCondLst>
                                  <p:iterate type="wd">
                                    <p:tmPct val="10000"/>
                                  </p:iterate>
                                  <p:childTnLst>
                                    <p:animClr clrSpc="hsl" dir="ccw">
                                      <p:cBhvr override="childStyle">
                                        <p:cTn id="6" dur="2000" fill="hold"/>
                                        <p:tgtEl>
                                          <p:spTgt spid="2">
                                            <p:txEl>
                                              <p:pRg st="0" end="0"/>
                                            </p:txEl>
                                          </p:spTgt>
                                        </p:tgtEl>
                                        <p:attrNameLst>
                                          <p:attrName>style.color</p:attrName>
                                        </p:attrNameLst>
                                      </p:cBhvr>
                                      <p:to>
                                        <a:schemeClr val="accent2"/>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1" descr="C:\Users\JC\Desktop\111111_InPixi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13" y="-9525"/>
            <a:ext cx="9132887" cy="686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Cadre 4"/>
          <p:cNvSpPr/>
          <p:nvPr/>
        </p:nvSpPr>
        <p:spPr>
          <a:xfrm>
            <a:off x="0" y="0"/>
            <a:ext cx="9144000" cy="6858000"/>
          </a:xfrm>
          <a:prstGeom prst="frame">
            <a:avLst>
              <a:gd name="adj1" fmla="val 2476"/>
            </a:avLst>
          </a:prstGeom>
          <a:blipFill dpi="0" rotWithShape="1">
            <a:blip r:embed="rId4">
              <a:extLst>
                <a:ext uri="{28A0092B-C50C-407E-A947-70E740481C1C}">
                  <a14:useLocalDpi xmlns:a14="http://schemas.microsoft.com/office/drawing/2010/main" val="0"/>
                </a:ext>
              </a:extLst>
            </a:blip>
            <a:srcRect/>
            <a:stretch>
              <a:fillRect/>
            </a:stretch>
          </a:blipFill>
          <a:ln w="117475" cmpd="tri">
            <a:solidFill>
              <a:schemeClr val="accent4">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schemeClr val="tx1"/>
              </a:solidFill>
            </a:endParaRPr>
          </a:p>
        </p:txBody>
      </p:sp>
      <p:pic>
        <p:nvPicPr>
          <p:cNvPr id="4100" name="Picture 11" descr="D:\111111   PPS ET PPSX\99999999999\120302092030324777 (FILEminimizer).png"/>
          <p:cNvPicPr>
            <a:picLocks noChangeAspect="1" noChangeArrowheads="1"/>
          </p:cNvPicPr>
          <p:nvPr/>
        </p:nvPicPr>
        <p:blipFill>
          <a:blip r:embed="rId5">
            <a:lum bright="70000" contrast="-70000"/>
            <a:extLst>
              <a:ext uri="{28A0092B-C50C-407E-A947-70E740481C1C}">
                <a14:useLocalDpi xmlns:a14="http://schemas.microsoft.com/office/drawing/2010/main" val="0"/>
              </a:ext>
            </a:extLst>
          </a:blip>
          <a:srcRect/>
          <a:stretch>
            <a:fillRect/>
          </a:stretch>
        </p:blipFill>
        <p:spPr bwMode="auto">
          <a:xfrm>
            <a:off x="1625600" y="1246188"/>
            <a:ext cx="5903913" cy="435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ZoneTexte 6"/>
          <p:cNvSpPr txBox="1">
            <a:spLocks noChangeArrowheads="1"/>
          </p:cNvSpPr>
          <p:nvPr/>
        </p:nvSpPr>
        <p:spPr bwMode="auto">
          <a:xfrm>
            <a:off x="3024188" y="2109788"/>
            <a:ext cx="3095625" cy="2493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fr-FR" sz="1200" b="1">
                <a:solidFill>
                  <a:srgbClr val="FFC000"/>
                </a:solidFill>
              </a:rPr>
              <a:t>01-Intro Que je t’aime</a:t>
            </a:r>
          </a:p>
          <a:p>
            <a:pPr algn="ctr" eaLnBrk="1" hangingPunct="1"/>
            <a:r>
              <a:rPr lang="fr-FR" sz="1200" b="1">
                <a:solidFill>
                  <a:srgbClr val="FFC000"/>
                </a:solidFill>
              </a:rPr>
              <a:t>02-Que je t’aime</a:t>
            </a:r>
          </a:p>
          <a:p>
            <a:pPr algn="ctr" eaLnBrk="1" hangingPunct="1"/>
            <a:r>
              <a:rPr lang="fr-FR" sz="1200" b="1">
                <a:solidFill>
                  <a:srgbClr val="FFC000"/>
                </a:solidFill>
              </a:rPr>
              <a:t>03-Diégo, libre dans sa tête</a:t>
            </a:r>
          </a:p>
          <a:p>
            <a:pPr algn="ctr" eaLnBrk="1" hangingPunct="1"/>
            <a:r>
              <a:rPr lang="fr-FR" sz="1200" b="1">
                <a:solidFill>
                  <a:srgbClr val="FFC000"/>
                </a:solidFill>
              </a:rPr>
              <a:t>04-Quelque chose de Tennessee</a:t>
            </a:r>
          </a:p>
          <a:p>
            <a:pPr algn="ctr" eaLnBrk="1" hangingPunct="1"/>
            <a:r>
              <a:rPr lang="fr-FR" sz="1200" b="1">
                <a:solidFill>
                  <a:srgbClr val="FFC000"/>
                </a:solidFill>
              </a:rPr>
              <a:t>05-Sur ma vie</a:t>
            </a:r>
          </a:p>
          <a:p>
            <a:pPr algn="ctr" eaLnBrk="1" hangingPunct="1"/>
            <a:r>
              <a:rPr lang="fr-FR" sz="1200" b="1">
                <a:solidFill>
                  <a:srgbClr val="FFC000"/>
                </a:solidFill>
              </a:rPr>
              <a:t>06-L’envie</a:t>
            </a:r>
          </a:p>
          <a:p>
            <a:pPr algn="ctr" eaLnBrk="1" hangingPunct="1"/>
            <a:r>
              <a:rPr lang="fr-FR" sz="1200" b="1">
                <a:solidFill>
                  <a:srgbClr val="FFC000"/>
                </a:solidFill>
              </a:rPr>
              <a:t>07-Sang pour sang</a:t>
            </a:r>
          </a:p>
          <a:p>
            <a:pPr algn="ctr" eaLnBrk="1" hangingPunct="1"/>
            <a:r>
              <a:rPr lang="fr-FR" sz="1200" b="1">
                <a:solidFill>
                  <a:srgbClr val="FFC000"/>
                </a:solidFill>
              </a:rPr>
              <a:t>08-Vivre pour le meilleur</a:t>
            </a:r>
          </a:p>
          <a:p>
            <a:pPr algn="ctr" eaLnBrk="1" hangingPunct="1"/>
            <a:r>
              <a:rPr lang="fr-FR" sz="1200" b="1">
                <a:solidFill>
                  <a:srgbClr val="FFC000"/>
                </a:solidFill>
              </a:rPr>
              <a:t>09-Marie</a:t>
            </a:r>
          </a:p>
          <a:p>
            <a:pPr algn="ctr" eaLnBrk="1" hangingPunct="1"/>
            <a:r>
              <a:rPr lang="fr-FR" sz="1200" b="1">
                <a:solidFill>
                  <a:srgbClr val="FFC000"/>
                </a:solidFill>
              </a:rPr>
              <a:t>10-Le chanteur abandonné</a:t>
            </a:r>
          </a:p>
          <a:p>
            <a:pPr algn="ctr" eaLnBrk="1" hangingPunct="1"/>
            <a:r>
              <a:rPr lang="fr-FR" sz="1200" b="1">
                <a:solidFill>
                  <a:srgbClr val="FFC000"/>
                </a:solidFill>
              </a:rPr>
              <a:t>11-Requiem pour un fou</a:t>
            </a:r>
          </a:p>
          <a:p>
            <a:pPr algn="ctr" eaLnBrk="1" hangingPunct="1"/>
            <a:r>
              <a:rPr lang="fr-FR" sz="1200" b="1">
                <a:solidFill>
                  <a:srgbClr val="FFC000"/>
                </a:solidFill>
              </a:rPr>
              <a:t>12-M’arrêter là</a:t>
            </a:r>
          </a:p>
          <a:p>
            <a:pPr algn="ctr" eaLnBrk="1" hangingPunct="1"/>
            <a:r>
              <a:rPr lang="fr-FR" sz="1200" b="1">
                <a:solidFill>
                  <a:srgbClr val="FFC000"/>
                </a:solidFill>
              </a:rPr>
              <a:t>13-Non je ne regrette rien</a:t>
            </a:r>
          </a:p>
        </p:txBody>
      </p:sp>
      <p:sp>
        <p:nvSpPr>
          <p:cNvPr id="8" name="Cadre 7"/>
          <p:cNvSpPr/>
          <p:nvPr/>
        </p:nvSpPr>
        <p:spPr>
          <a:xfrm>
            <a:off x="1692275" y="1268413"/>
            <a:ext cx="5832475" cy="4321175"/>
          </a:xfrm>
          <a:prstGeom prst="frame">
            <a:avLst>
              <a:gd name="adj1" fmla="val 2579"/>
            </a:avLst>
          </a:prstGeom>
          <a:blipFill dpi="0" rotWithShape="1">
            <a:blip r:embed="rId4">
              <a:extLst>
                <a:ext uri="{28A0092B-C50C-407E-A947-70E740481C1C}">
                  <a14:useLocalDpi xmlns:a14="http://schemas.microsoft.com/office/drawing/2010/main" val="0"/>
                </a:ext>
              </a:extLst>
            </a:blip>
            <a:srcRect/>
            <a:stretch>
              <a:fillRect/>
            </a:stretch>
          </a:blipFill>
          <a:ln w="117475" cmpd="tri">
            <a:solidFill>
              <a:schemeClr val="accent4">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schemeClr val="tx1"/>
              </a:solidFill>
            </a:endParaRPr>
          </a:p>
        </p:txBody>
      </p:sp>
      <p:pic>
        <p:nvPicPr>
          <p:cNvPr id="4103" name="Picture 57" descr="C:\Users\Jclaude\Desktop\joh_détouré.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678613" y="2732088"/>
            <a:ext cx="2479675" cy="3932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Bouée 8"/>
          <p:cNvSpPr/>
          <p:nvPr/>
        </p:nvSpPr>
        <p:spPr bwMode="auto">
          <a:xfrm>
            <a:off x="2339975" y="1700213"/>
            <a:ext cx="4383088" cy="3313112"/>
          </a:xfrm>
          <a:prstGeom prst="donut">
            <a:avLst>
              <a:gd name="adj" fmla="val 3435"/>
            </a:avLst>
          </a:prstGeom>
          <a:blipFill>
            <a:blip r:embed="rId4"/>
            <a:stretch>
              <a:fillRect/>
            </a:stretch>
          </a:blipFill>
          <a:ln w="117475" cap="flat" cmpd="thickThin" algn="ctr">
            <a:solidFill>
              <a:schemeClr val="accent4">
                <a:lumMod val="10000"/>
              </a:schemeClr>
            </a:solidFill>
            <a:prstDash val="solid"/>
            <a:round/>
            <a:headEnd type="none" w="med" len="med"/>
            <a:tailEnd type="none" w="med" len="med"/>
          </a:ln>
          <a:effectLst/>
          <a:extLst/>
        </p:spPr>
        <p:txBody>
          <a:bodyPr/>
          <a:lstStyle/>
          <a:p>
            <a:pPr algn="r" rtl="1">
              <a:defRPr/>
            </a:pPr>
            <a:endParaRPr lang="fr-FR"/>
          </a:p>
        </p:txBody>
      </p:sp>
      <p:pic>
        <p:nvPicPr>
          <p:cNvPr id="4105" name="Image 19" descr="Retour-4.gif">
            <a:hlinkClick r:id="" action="ppaction://hlinkshowjump?jump=previousslide" highlightClick="1"/>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8101013" y="6373813"/>
            <a:ext cx="495300"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mph" presetSubtype="10" repeatCount="indefinite" fill="hold" nodeType="withEffect">
                                  <p:stCondLst>
                                    <p:cond delay="0"/>
                                  </p:stCondLst>
                                  <p:iterate type="wd">
                                    <p:tmPct val="10000"/>
                                  </p:iterate>
                                  <p:childTnLst>
                                    <p:animClr clrSpc="hsl" dir="ccw">
                                      <p:cBhvr override="childStyle">
                                        <p:cTn id="6" dur="2000" fill="hold"/>
                                        <p:tgtEl>
                                          <p:spTgt spid="7">
                                            <p:txEl>
                                              <p:pRg st="0" end="0"/>
                                            </p:txEl>
                                          </p:spTgt>
                                        </p:tgtEl>
                                        <p:attrNameLst>
                                          <p:attrName>style.color</p:attrName>
                                        </p:attrNameLst>
                                      </p:cBhvr>
                                      <p:to>
                                        <a:schemeClr val="accent2"/>
                                      </p:to>
                                    </p:animClr>
                                  </p:childTnLst>
                                </p:cTn>
                              </p:par>
                              <p:par>
                                <p:cTn id="7" presetID="3" presetClass="emph" presetSubtype="10" repeatCount="indefinite" fill="hold" nodeType="withEffect">
                                  <p:stCondLst>
                                    <p:cond delay="0"/>
                                  </p:stCondLst>
                                  <p:iterate type="wd">
                                    <p:tmPct val="10000"/>
                                  </p:iterate>
                                  <p:childTnLst>
                                    <p:animClr clrSpc="hsl" dir="ccw">
                                      <p:cBhvr override="childStyle">
                                        <p:cTn id="8" dur="2000" fill="hold"/>
                                        <p:tgtEl>
                                          <p:spTgt spid="7">
                                            <p:txEl>
                                              <p:pRg st="1" end="1"/>
                                            </p:txEl>
                                          </p:spTgt>
                                        </p:tgtEl>
                                        <p:attrNameLst>
                                          <p:attrName>style.color</p:attrName>
                                        </p:attrNameLst>
                                      </p:cBhvr>
                                      <p:to>
                                        <a:schemeClr val="accent2"/>
                                      </p:to>
                                    </p:animClr>
                                  </p:childTnLst>
                                </p:cTn>
                              </p:par>
                              <p:par>
                                <p:cTn id="9" presetID="3" presetClass="emph" presetSubtype="10" repeatCount="indefinite" fill="hold" nodeType="withEffect">
                                  <p:stCondLst>
                                    <p:cond delay="0"/>
                                  </p:stCondLst>
                                  <p:iterate type="wd">
                                    <p:tmPct val="10000"/>
                                  </p:iterate>
                                  <p:childTnLst>
                                    <p:animClr clrSpc="hsl" dir="ccw">
                                      <p:cBhvr override="childStyle">
                                        <p:cTn id="10" dur="2000" fill="hold"/>
                                        <p:tgtEl>
                                          <p:spTgt spid="7">
                                            <p:txEl>
                                              <p:pRg st="2" end="2"/>
                                            </p:txEl>
                                          </p:spTgt>
                                        </p:tgtEl>
                                        <p:attrNameLst>
                                          <p:attrName>style.color</p:attrName>
                                        </p:attrNameLst>
                                      </p:cBhvr>
                                      <p:to>
                                        <a:schemeClr val="accent2"/>
                                      </p:to>
                                    </p:animClr>
                                  </p:childTnLst>
                                </p:cTn>
                              </p:par>
                              <p:par>
                                <p:cTn id="11" presetID="3" presetClass="emph" presetSubtype="10" repeatCount="indefinite" fill="hold" nodeType="withEffect">
                                  <p:stCondLst>
                                    <p:cond delay="0"/>
                                  </p:stCondLst>
                                  <p:iterate type="wd">
                                    <p:tmPct val="10000"/>
                                  </p:iterate>
                                  <p:childTnLst>
                                    <p:animClr clrSpc="hsl" dir="ccw">
                                      <p:cBhvr override="childStyle">
                                        <p:cTn id="12" dur="2000" fill="hold"/>
                                        <p:tgtEl>
                                          <p:spTgt spid="7">
                                            <p:txEl>
                                              <p:pRg st="3" end="3"/>
                                            </p:txEl>
                                          </p:spTgt>
                                        </p:tgtEl>
                                        <p:attrNameLst>
                                          <p:attrName>style.color</p:attrName>
                                        </p:attrNameLst>
                                      </p:cBhvr>
                                      <p:to>
                                        <a:schemeClr val="accent2"/>
                                      </p:to>
                                    </p:animClr>
                                  </p:childTnLst>
                                </p:cTn>
                              </p:par>
                              <p:par>
                                <p:cTn id="13" presetID="3" presetClass="emph" presetSubtype="10" repeatCount="indefinite" fill="hold" nodeType="withEffect">
                                  <p:stCondLst>
                                    <p:cond delay="0"/>
                                  </p:stCondLst>
                                  <p:iterate type="wd">
                                    <p:tmPct val="10000"/>
                                  </p:iterate>
                                  <p:childTnLst>
                                    <p:animClr clrSpc="hsl" dir="ccw">
                                      <p:cBhvr override="childStyle">
                                        <p:cTn id="14" dur="2000" fill="hold"/>
                                        <p:tgtEl>
                                          <p:spTgt spid="7">
                                            <p:txEl>
                                              <p:pRg st="4" end="4"/>
                                            </p:txEl>
                                          </p:spTgt>
                                        </p:tgtEl>
                                        <p:attrNameLst>
                                          <p:attrName>style.color</p:attrName>
                                        </p:attrNameLst>
                                      </p:cBhvr>
                                      <p:to>
                                        <a:schemeClr val="accent2"/>
                                      </p:to>
                                    </p:animClr>
                                  </p:childTnLst>
                                </p:cTn>
                              </p:par>
                              <p:par>
                                <p:cTn id="15" presetID="3" presetClass="emph" presetSubtype="10" repeatCount="indefinite" fill="hold" nodeType="withEffect">
                                  <p:stCondLst>
                                    <p:cond delay="0"/>
                                  </p:stCondLst>
                                  <p:iterate type="wd">
                                    <p:tmPct val="10000"/>
                                  </p:iterate>
                                  <p:childTnLst>
                                    <p:animClr clrSpc="hsl" dir="ccw">
                                      <p:cBhvr override="childStyle">
                                        <p:cTn id="16" dur="2000" fill="hold"/>
                                        <p:tgtEl>
                                          <p:spTgt spid="7">
                                            <p:txEl>
                                              <p:pRg st="5" end="5"/>
                                            </p:txEl>
                                          </p:spTgt>
                                        </p:tgtEl>
                                        <p:attrNameLst>
                                          <p:attrName>style.color</p:attrName>
                                        </p:attrNameLst>
                                      </p:cBhvr>
                                      <p:to>
                                        <a:schemeClr val="accent2"/>
                                      </p:to>
                                    </p:animClr>
                                  </p:childTnLst>
                                </p:cTn>
                              </p:par>
                              <p:par>
                                <p:cTn id="17" presetID="3" presetClass="emph" presetSubtype="10" repeatCount="indefinite" fill="hold" nodeType="withEffect">
                                  <p:stCondLst>
                                    <p:cond delay="0"/>
                                  </p:stCondLst>
                                  <p:iterate type="wd">
                                    <p:tmPct val="10000"/>
                                  </p:iterate>
                                  <p:childTnLst>
                                    <p:animClr clrSpc="hsl" dir="ccw">
                                      <p:cBhvr override="childStyle">
                                        <p:cTn id="18" dur="2000" fill="hold"/>
                                        <p:tgtEl>
                                          <p:spTgt spid="7">
                                            <p:txEl>
                                              <p:pRg st="6" end="6"/>
                                            </p:txEl>
                                          </p:spTgt>
                                        </p:tgtEl>
                                        <p:attrNameLst>
                                          <p:attrName>style.color</p:attrName>
                                        </p:attrNameLst>
                                      </p:cBhvr>
                                      <p:to>
                                        <a:schemeClr val="accent2"/>
                                      </p:to>
                                    </p:animClr>
                                  </p:childTnLst>
                                </p:cTn>
                              </p:par>
                              <p:par>
                                <p:cTn id="19" presetID="3" presetClass="emph" presetSubtype="10" repeatCount="indefinite" fill="hold" nodeType="withEffect">
                                  <p:stCondLst>
                                    <p:cond delay="0"/>
                                  </p:stCondLst>
                                  <p:iterate type="wd">
                                    <p:tmPct val="10000"/>
                                  </p:iterate>
                                  <p:childTnLst>
                                    <p:animClr clrSpc="hsl" dir="ccw">
                                      <p:cBhvr override="childStyle">
                                        <p:cTn id="20" dur="2000" fill="hold"/>
                                        <p:tgtEl>
                                          <p:spTgt spid="7">
                                            <p:txEl>
                                              <p:pRg st="7" end="7"/>
                                            </p:txEl>
                                          </p:spTgt>
                                        </p:tgtEl>
                                        <p:attrNameLst>
                                          <p:attrName>style.color</p:attrName>
                                        </p:attrNameLst>
                                      </p:cBhvr>
                                      <p:to>
                                        <a:schemeClr val="accent2"/>
                                      </p:to>
                                    </p:animClr>
                                  </p:childTnLst>
                                </p:cTn>
                              </p:par>
                              <p:par>
                                <p:cTn id="21" presetID="3" presetClass="emph" presetSubtype="10" repeatCount="indefinite" fill="hold" nodeType="withEffect">
                                  <p:stCondLst>
                                    <p:cond delay="0"/>
                                  </p:stCondLst>
                                  <p:iterate type="wd">
                                    <p:tmPct val="10000"/>
                                  </p:iterate>
                                  <p:childTnLst>
                                    <p:animClr clrSpc="hsl" dir="ccw">
                                      <p:cBhvr override="childStyle">
                                        <p:cTn id="22" dur="2000" fill="hold"/>
                                        <p:tgtEl>
                                          <p:spTgt spid="7">
                                            <p:txEl>
                                              <p:pRg st="8" end="8"/>
                                            </p:txEl>
                                          </p:spTgt>
                                        </p:tgtEl>
                                        <p:attrNameLst>
                                          <p:attrName>style.color</p:attrName>
                                        </p:attrNameLst>
                                      </p:cBhvr>
                                      <p:to>
                                        <a:schemeClr val="accent2"/>
                                      </p:to>
                                    </p:animClr>
                                  </p:childTnLst>
                                </p:cTn>
                              </p:par>
                              <p:par>
                                <p:cTn id="23" presetID="3" presetClass="emph" presetSubtype="10" repeatCount="indefinite" fill="hold" nodeType="withEffect">
                                  <p:stCondLst>
                                    <p:cond delay="0"/>
                                  </p:stCondLst>
                                  <p:iterate type="wd">
                                    <p:tmPct val="10000"/>
                                  </p:iterate>
                                  <p:childTnLst>
                                    <p:animClr clrSpc="hsl" dir="ccw">
                                      <p:cBhvr override="childStyle">
                                        <p:cTn id="24" dur="2000" fill="hold"/>
                                        <p:tgtEl>
                                          <p:spTgt spid="7">
                                            <p:txEl>
                                              <p:pRg st="9" end="9"/>
                                            </p:txEl>
                                          </p:spTgt>
                                        </p:tgtEl>
                                        <p:attrNameLst>
                                          <p:attrName>style.color</p:attrName>
                                        </p:attrNameLst>
                                      </p:cBhvr>
                                      <p:to>
                                        <a:schemeClr val="accent2"/>
                                      </p:to>
                                    </p:animClr>
                                  </p:childTnLst>
                                </p:cTn>
                              </p:par>
                              <p:par>
                                <p:cTn id="25" presetID="3" presetClass="emph" presetSubtype="10" repeatCount="indefinite" fill="hold" nodeType="withEffect">
                                  <p:stCondLst>
                                    <p:cond delay="0"/>
                                  </p:stCondLst>
                                  <p:iterate type="wd">
                                    <p:tmPct val="10000"/>
                                  </p:iterate>
                                  <p:childTnLst>
                                    <p:animClr clrSpc="hsl" dir="ccw">
                                      <p:cBhvr override="childStyle">
                                        <p:cTn id="26" dur="2000" fill="hold"/>
                                        <p:tgtEl>
                                          <p:spTgt spid="7">
                                            <p:txEl>
                                              <p:pRg st="10" end="10"/>
                                            </p:txEl>
                                          </p:spTgt>
                                        </p:tgtEl>
                                        <p:attrNameLst>
                                          <p:attrName>style.color</p:attrName>
                                        </p:attrNameLst>
                                      </p:cBhvr>
                                      <p:to>
                                        <a:schemeClr val="accent2"/>
                                      </p:to>
                                    </p:animClr>
                                  </p:childTnLst>
                                </p:cTn>
                              </p:par>
                              <p:par>
                                <p:cTn id="27" presetID="3" presetClass="emph" presetSubtype="10" repeatCount="indefinite" fill="hold" nodeType="withEffect">
                                  <p:stCondLst>
                                    <p:cond delay="0"/>
                                  </p:stCondLst>
                                  <p:iterate type="wd">
                                    <p:tmPct val="10000"/>
                                  </p:iterate>
                                  <p:childTnLst>
                                    <p:animClr clrSpc="hsl" dir="ccw">
                                      <p:cBhvr override="childStyle">
                                        <p:cTn id="28" dur="2000" fill="hold"/>
                                        <p:tgtEl>
                                          <p:spTgt spid="7">
                                            <p:txEl>
                                              <p:pRg st="11" end="11"/>
                                            </p:txEl>
                                          </p:spTgt>
                                        </p:tgtEl>
                                        <p:attrNameLst>
                                          <p:attrName>style.color</p:attrName>
                                        </p:attrNameLst>
                                      </p:cBhvr>
                                      <p:to>
                                        <a:schemeClr val="accent2"/>
                                      </p:to>
                                    </p:animClr>
                                  </p:childTnLst>
                                </p:cTn>
                              </p:par>
                              <p:par>
                                <p:cTn id="29" presetID="3" presetClass="emph" presetSubtype="10" repeatCount="indefinite" fill="hold" nodeType="withEffect">
                                  <p:stCondLst>
                                    <p:cond delay="0"/>
                                  </p:stCondLst>
                                  <p:iterate type="wd">
                                    <p:tmPct val="10000"/>
                                  </p:iterate>
                                  <p:childTnLst>
                                    <p:animClr clrSpc="hsl" dir="ccw">
                                      <p:cBhvr override="childStyle">
                                        <p:cTn id="30" dur="2000" fill="hold"/>
                                        <p:tgtEl>
                                          <p:spTgt spid="7">
                                            <p:txEl>
                                              <p:pRg st="12" end="12"/>
                                            </p:txEl>
                                          </p:spTgt>
                                        </p:tgtEl>
                                        <p:attrNameLst>
                                          <p:attrName>style.color</p:attrName>
                                        </p:attrNameLst>
                                      </p:cBhvr>
                                      <p:to>
                                        <a:schemeClr val="accent2"/>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Imag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1438" y="-57150"/>
            <a:ext cx="9070975" cy="6943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3" name="Image 6" descr="Juke-box 3 PNG.gif"/>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258888" y="908050"/>
            <a:ext cx="1876425" cy="4513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Picture 2" descr="D:\SMYLET\gif or.gif"/>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1538288" y="3130550"/>
            <a:ext cx="1403350" cy="2290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5" name="Picture 2" descr="C:\Users\christelle\Desktop\Image14444.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975" y="5380038"/>
            <a:ext cx="9061450" cy="141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6" name="Image 1"/>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14288" y="0"/>
            <a:ext cx="9136062" cy="125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Image 21" descr="Sortie9.gif">
            <a:hlinkClick r:id="" action="ppaction://hlinkshowjump?jump=endshow"/>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433388" y="6403975"/>
            <a:ext cx="568325" cy="16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Image 19" descr="Retour-4.gif">
            <a:hlinkClick r:id="" action="ppaction://hlinkshowjump?jump=previousslide" highlightClick="1"/>
          </p:cNvPr>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8101013" y="6373813"/>
            <a:ext cx="495300"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9" name="Image 3"/>
          <p:cNvPicPr>
            <a:picLocks noChangeAspect="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5495925" y="1641475"/>
            <a:ext cx="66675" cy="631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0" name="Image 3"/>
          <p:cNvPicPr>
            <a:picLocks noChangeAspect="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3562350" y="1641475"/>
            <a:ext cx="69850" cy="631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4" name="Picture 2" descr="C:\Users\Marie-Jose\Desktop\Image1 (FILEminimizer).png"/>
          <p:cNvPicPr>
            <a:picLocks noChangeAspect="1" noChangeArrowheads="1"/>
          </p:cNvPicPr>
          <p:nvPr/>
        </p:nvPicPr>
        <p:blipFill>
          <a:blip r:embed="rId11">
            <a:duotone>
              <a:prstClr val="black"/>
              <a:schemeClr val="accent6">
                <a:lumMod val="60000"/>
                <a:lumOff val="40000"/>
                <a:tint val="45000"/>
                <a:satMod val="400000"/>
              </a:schemeClr>
            </a:duotone>
            <a:extLst>
              <a:ext uri="{28A0092B-C50C-407E-A947-70E740481C1C}">
                <a14:useLocalDpi xmlns:a14="http://schemas.microsoft.com/office/drawing/2010/main" val="0"/>
              </a:ext>
            </a:extLst>
          </a:blip>
          <a:srcRect/>
          <a:stretch>
            <a:fillRect/>
          </a:stretch>
        </p:blipFill>
        <p:spPr bwMode="auto">
          <a:xfrm>
            <a:off x="1275344" y="947870"/>
            <a:ext cx="1823993" cy="1184125"/>
          </a:xfrm>
          <a:prstGeom prst="rect">
            <a:avLst/>
          </a:prstGeom>
          <a:noFill/>
          <a:extLst>
            <a:ext uri="{909E8E84-426E-40DD-AFC4-6F175D3DCCD1}">
              <a14:hiddenFill xmlns:a14="http://schemas.microsoft.com/office/drawing/2010/main">
                <a:solidFill>
                  <a:srgbClr val="FFFFFF"/>
                </a:solidFill>
              </a14:hiddenFill>
            </a:ext>
          </a:extLst>
        </p:spPr>
      </p:pic>
      <p:pic>
        <p:nvPicPr>
          <p:cNvPr id="65" name="Picture 39" descr="C:\Users\Jclaude\Desktop\SMYLET\JUKEBOX.jpg"/>
          <p:cNvPicPr>
            <a:picLocks noChangeAspect="1" noChangeArrowheads="1"/>
          </p:cNvPicPr>
          <p:nvPr/>
        </p:nvPicPr>
        <p:blipFill>
          <a:blip r:embed="rId12">
            <a:duotone>
              <a:prstClr val="black"/>
              <a:schemeClr val="accent6">
                <a:lumMod val="60000"/>
                <a:lumOff val="40000"/>
                <a:tint val="45000"/>
                <a:satMod val="400000"/>
              </a:schemeClr>
            </a:duotone>
            <a:extLst>
              <a:ext uri="{28A0092B-C50C-407E-A947-70E740481C1C}">
                <a14:useLocalDpi xmlns:a14="http://schemas.microsoft.com/office/drawing/2010/main" val="0"/>
              </a:ext>
            </a:extLst>
          </a:blip>
          <a:srcRect/>
          <a:stretch>
            <a:fillRect/>
          </a:stretch>
        </p:blipFill>
        <p:spPr bwMode="auto">
          <a:xfrm>
            <a:off x="1355549" y="2224926"/>
            <a:ext cx="1678384" cy="684824"/>
          </a:xfrm>
          <a:prstGeom prst="rect">
            <a:avLst/>
          </a:prstGeom>
          <a:noFill/>
          <a:extLst>
            <a:ext uri="{909E8E84-426E-40DD-AFC4-6F175D3DCCD1}">
              <a14:hiddenFill xmlns:a14="http://schemas.microsoft.com/office/drawing/2010/main">
                <a:solidFill>
                  <a:srgbClr val="FFFFFF"/>
                </a:solidFill>
              </a14:hiddenFill>
            </a:ext>
          </a:extLst>
        </p:spPr>
      </p:pic>
      <p:pic>
        <p:nvPicPr>
          <p:cNvPr id="5133" name="Image 10"/>
          <p:cNvPicPr>
            <a:picLocks noChangeAspect="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1836738" y="1371600"/>
            <a:ext cx="661987" cy="661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4" name="Image 50"/>
          <p:cNvPicPr>
            <a:picLocks noChangeAspect="1"/>
          </p:cNvPicPr>
          <p:nvPr/>
        </p:nvPicPr>
        <p:blipFill>
          <a:blip r:embed="rId14">
            <a:extLst>
              <a:ext uri="{28A0092B-C50C-407E-A947-70E740481C1C}">
                <a14:useLocalDpi xmlns:a14="http://schemas.microsoft.com/office/drawing/2010/main" val="0"/>
              </a:ext>
            </a:extLst>
          </a:blip>
          <a:srcRect/>
          <a:stretch>
            <a:fillRect/>
          </a:stretch>
        </p:blipFill>
        <p:spPr bwMode="auto">
          <a:xfrm>
            <a:off x="2746375" y="3119438"/>
            <a:ext cx="360363" cy="224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5" name="Picture 56" descr="C:\Users\Marie-Jose\Desktop\NUMEROS JUKEBOX NOIR\1 (FILEminimizer).jpg">
            <a:hlinkClick r:id="" action="ppaction://noaction" highlightClick="1">
              <a:snd r:embed="rId15" name="1 - London Symphony Orchestra - Intro Que je t'aime.wav"/>
            </a:hlinkClick>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1643063" y="3097213"/>
            <a:ext cx="573087" cy="249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6" name="Picture 2" descr="C:\Users\Marie-Jose\Desktop\NUMEROS JUKEBOX NOIR\2 (FILEminimizer).jpg">
            <a:hlinkClick r:id="" action="ppaction://noaction" highlightClick="1">
              <a:snd r:embed="rId17" name="2 - Johnny Hallyday - Que je t'aime.wav"/>
            </a:hlinkClick>
          </p:cNvPr>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1674813" y="3513138"/>
            <a:ext cx="482600" cy="26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7" name="Picture 4" descr="C:\Users\Marie-Jose\Desktop\NUMEROS JUKEBOX NOIR\4 (FILEminimizer).jpg">
            <a:hlinkClick r:id="" action="ppaction://noaction" highlightClick="1">
              <a:snd r:embed="rId19" name="4 - Johnny Hallyday - Quelque chose de Tennessee.wav"/>
            </a:hlinkClick>
          </p:cNvPr>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1649413" y="4356100"/>
            <a:ext cx="482600" cy="261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8" name="Picture 3" descr="C:\Users\Marie-Jose\Desktop\NUMEROS JUKEBOX NOIR\3 (FILEminimizer).jpg">
            <a:hlinkClick r:id="" action="ppaction://noaction" highlightClick="1">
              <a:snd r:embed="rId21" name="3 - Johnny Hallyday - Diégo, libre dans sa tête.wav"/>
            </a:hlinkClick>
          </p:cNvPr>
          <p:cNvPicPr>
            <a:picLocks noChangeAspect="1" noChangeArrowheads="1"/>
          </p:cNvPicPr>
          <p:nvPr/>
        </p:nvPicPr>
        <p:blipFill>
          <a:blip r:embed="rId22">
            <a:extLst>
              <a:ext uri="{28A0092B-C50C-407E-A947-70E740481C1C}">
                <a14:useLocalDpi xmlns:a14="http://schemas.microsoft.com/office/drawing/2010/main" val="0"/>
              </a:ext>
            </a:extLst>
          </a:blip>
          <a:srcRect/>
          <a:stretch>
            <a:fillRect/>
          </a:stretch>
        </p:blipFill>
        <p:spPr bwMode="auto">
          <a:xfrm>
            <a:off x="1663700" y="3924300"/>
            <a:ext cx="506413" cy="25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9" name="Picture 5" descr="C:\Users\Marie-Jose\Desktop\NUMEROS JUKEBOX NOIR\5 (FILEminimizer).jpg">
            <a:hlinkClick r:id="" action="ppaction://noaction" highlightClick="1">
              <a:snd r:embed="rId23" name="5 - Johnny Hallyday - Sur ma vie.wav"/>
            </a:hlinkClick>
          </p:cNvPr>
          <p:cNvPicPr>
            <a:picLocks noChangeAspect="1" noChangeArrowheads="1"/>
          </p:cNvPicPr>
          <p:nvPr/>
        </p:nvPicPr>
        <p:blipFill>
          <a:blip r:embed="rId24">
            <a:extLst>
              <a:ext uri="{28A0092B-C50C-407E-A947-70E740481C1C}">
                <a14:useLocalDpi xmlns:a14="http://schemas.microsoft.com/office/drawing/2010/main" val="0"/>
              </a:ext>
            </a:extLst>
          </a:blip>
          <a:srcRect/>
          <a:stretch>
            <a:fillRect/>
          </a:stretch>
        </p:blipFill>
        <p:spPr bwMode="auto">
          <a:xfrm>
            <a:off x="1649413" y="4764088"/>
            <a:ext cx="506412" cy="236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40" name="Picture 6" descr="C:\Users\Marie-Jose\Desktop\NUMEROS JUKEBOX NOIR\6 (FILEminimizer).jpg">
            <a:hlinkClick r:id="" action="ppaction://noaction" highlightClick="1">
              <a:snd r:embed="rId25" name="6 - Johnny Hallyday - L'envie.wav"/>
            </a:hlinkClick>
          </p:cNvPr>
          <p:cNvPicPr>
            <a:picLocks noChangeAspect="1" noChangeArrowheads="1"/>
          </p:cNvPicPr>
          <p:nvPr/>
        </p:nvPicPr>
        <p:blipFill>
          <a:blip r:embed="rId26">
            <a:extLst>
              <a:ext uri="{28A0092B-C50C-407E-A947-70E740481C1C}">
                <a14:useLocalDpi xmlns:a14="http://schemas.microsoft.com/office/drawing/2010/main" val="0"/>
              </a:ext>
            </a:extLst>
          </a:blip>
          <a:srcRect/>
          <a:stretch>
            <a:fillRect/>
          </a:stretch>
        </p:blipFill>
        <p:spPr bwMode="auto">
          <a:xfrm>
            <a:off x="1658938" y="5157788"/>
            <a:ext cx="515937" cy="257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41" name="Image 1"/>
          <p:cNvPicPr>
            <a:picLocks noChangeAspect="1"/>
          </p:cNvPicPr>
          <p:nvPr/>
        </p:nvPicPr>
        <p:blipFill>
          <a:blip r:embed="rId14">
            <a:extLst>
              <a:ext uri="{28A0092B-C50C-407E-A947-70E740481C1C}">
                <a14:useLocalDpi xmlns:a14="http://schemas.microsoft.com/office/drawing/2010/main" val="0"/>
              </a:ext>
            </a:extLst>
          </a:blip>
          <a:srcRect/>
          <a:stretch>
            <a:fillRect/>
          </a:stretch>
        </p:blipFill>
        <p:spPr bwMode="auto">
          <a:xfrm>
            <a:off x="1308100" y="3130550"/>
            <a:ext cx="368300" cy="2236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42" name="Picture 7" descr="C:\Users\Marie-Jose\Desktop\NUMEROS JUKEBOX NOIR\7 (FILEminimizer).jpg">
            <a:hlinkClick r:id="" action="ppaction://noaction" highlightClick="1">
              <a:snd r:embed="rId27" name="7 - Johnny Hallyday - Sang pour sang.wav"/>
            </a:hlinkClick>
          </p:cNvPr>
          <p:cNvPicPr>
            <a:picLocks noChangeAspect="1" noChangeArrowheads="1"/>
          </p:cNvPicPr>
          <p:nvPr/>
        </p:nvPicPr>
        <p:blipFill>
          <a:blip r:embed="rId28">
            <a:extLst>
              <a:ext uri="{28A0092B-C50C-407E-A947-70E740481C1C}">
                <a14:useLocalDpi xmlns:a14="http://schemas.microsoft.com/office/drawing/2010/main" val="0"/>
              </a:ext>
            </a:extLst>
          </a:blip>
          <a:srcRect/>
          <a:stretch>
            <a:fillRect/>
          </a:stretch>
        </p:blipFill>
        <p:spPr bwMode="auto">
          <a:xfrm>
            <a:off x="2259013" y="3097213"/>
            <a:ext cx="515937" cy="249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43" name="Picture 8" descr="C:\Users\Marie-Jose\Desktop\NUMEROS JUKEBOX NOIR\8 (FILEminimizer).jpg">
            <a:hlinkClick r:id="" action="ppaction://noaction" highlightClick="1">
              <a:snd r:embed="rId29" name="8 - Johnny Hallyday - Vivre pour le meilleur.wav"/>
            </a:hlinkClick>
          </p:cNvPr>
          <p:cNvPicPr>
            <a:picLocks noChangeAspect="1" noChangeArrowheads="1"/>
          </p:cNvPicPr>
          <p:nvPr/>
        </p:nvPicPr>
        <p:blipFill>
          <a:blip r:embed="rId30">
            <a:extLst>
              <a:ext uri="{28A0092B-C50C-407E-A947-70E740481C1C}">
                <a14:useLocalDpi xmlns:a14="http://schemas.microsoft.com/office/drawing/2010/main" val="0"/>
              </a:ext>
            </a:extLst>
          </a:blip>
          <a:srcRect/>
          <a:stretch>
            <a:fillRect/>
          </a:stretch>
        </p:blipFill>
        <p:spPr bwMode="auto">
          <a:xfrm>
            <a:off x="2259013" y="3521075"/>
            <a:ext cx="498475"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44" name="Picture 9" descr="C:\Users\Marie-Jose\Desktop\NUMEROS JUKEBOX NOIR\9 (FILEminimizer).jpg">
            <a:hlinkClick r:id="" action="ppaction://noaction" highlightClick="1">
              <a:snd r:embed="rId31" name="9 - Johnny Hallyday - Marie.wav"/>
            </a:hlinkClick>
          </p:cNvPr>
          <p:cNvPicPr>
            <a:picLocks noChangeAspect="1" noChangeArrowheads="1"/>
          </p:cNvPicPr>
          <p:nvPr/>
        </p:nvPicPr>
        <p:blipFill>
          <a:blip r:embed="rId32">
            <a:extLst>
              <a:ext uri="{28A0092B-C50C-407E-A947-70E740481C1C}">
                <a14:useLocalDpi xmlns:a14="http://schemas.microsoft.com/office/drawing/2010/main" val="0"/>
              </a:ext>
            </a:extLst>
          </a:blip>
          <a:srcRect/>
          <a:stretch>
            <a:fillRect/>
          </a:stretch>
        </p:blipFill>
        <p:spPr bwMode="auto">
          <a:xfrm>
            <a:off x="2260600" y="3932238"/>
            <a:ext cx="530225"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45" name="Picture 10" descr="C:\Users\Marie-Jose\Desktop\NUMEROS JUKEBOX NOIR\10 (FILEminimizer).jpg">
            <a:hlinkClick r:id="" action="ppaction://noaction" highlightClick="1">
              <a:snd r:embed="rId33" name="10 - Johnny Hallyday - Le chanteur abandonné.wav"/>
            </a:hlinkClick>
          </p:cNvPr>
          <p:cNvPicPr>
            <a:picLocks noChangeAspect="1" noChangeArrowheads="1"/>
          </p:cNvPicPr>
          <p:nvPr/>
        </p:nvPicPr>
        <p:blipFill>
          <a:blip r:embed="rId34">
            <a:extLst>
              <a:ext uri="{28A0092B-C50C-407E-A947-70E740481C1C}">
                <a14:useLocalDpi xmlns:a14="http://schemas.microsoft.com/office/drawing/2010/main" val="0"/>
              </a:ext>
            </a:extLst>
          </a:blip>
          <a:srcRect/>
          <a:stretch>
            <a:fillRect/>
          </a:stretch>
        </p:blipFill>
        <p:spPr bwMode="auto">
          <a:xfrm>
            <a:off x="2259013" y="4351338"/>
            <a:ext cx="530225" cy="25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46" name="Picture 11" descr="C:\Users\Marie-Jose\Desktop\NUMEROS JUKEBOX NOIR\11 (FILEminimizer).jpg">
            <a:hlinkClick r:id="" action="ppaction://noaction" highlightClick="1">
              <a:snd r:embed="rId35" name="11 - Johnny Hallyday - Requiem pour un fou.wav"/>
            </a:hlinkClick>
          </p:cNvPr>
          <p:cNvPicPr>
            <a:picLocks noChangeAspect="1" noChangeArrowheads="1"/>
          </p:cNvPicPr>
          <p:nvPr/>
        </p:nvPicPr>
        <p:blipFill>
          <a:blip r:embed="rId36" cstate="print">
            <a:extLst>
              <a:ext uri="{28A0092B-C50C-407E-A947-70E740481C1C}">
                <a14:useLocalDpi xmlns:a14="http://schemas.microsoft.com/office/drawing/2010/main" val="0"/>
              </a:ext>
            </a:extLst>
          </a:blip>
          <a:srcRect/>
          <a:stretch>
            <a:fillRect/>
          </a:stretch>
        </p:blipFill>
        <p:spPr bwMode="auto">
          <a:xfrm>
            <a:off x="2282825" y="4764088"/>
            <a:ext cx="450850" cy="236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47" name="Picture 12" descr="C:\Users\Marie-Jose\Desktop\NUMEROS JUKEBOX NOIR\12 (FILEminimizer).jpg">
            <a:hlinkClick r:id="" action="ppaction://noaction" highlightClick="1">
              <a:snd r:embed="rId37" name="12 - Johnny Hallyday - M'arrêter là.wav"/>
            </a:hlinkClick>
          </p:cNvPr>
          <p:cNvPicPr>
            <a:picLocks noChangeAspect="1" noChangeArrowheads="1"/>
          </p:cNvPicPr>
          <p:nvPr/>
        </p:nvPicPr>
        <p:blipFill>
          <a:blip r:embed="rId38">
            <a:extLst>
              <a:ext uri="{28A0092B-C50C-407E-A947-70E740481C1C}">
                <a14:useLocalDpi xmlns:a14="http://schemas.microsoft.com/office/drawing/2010/main" val="0"/>
              </a:ext>
            </a:extLst>
          </a:blip>
          <a:srcRect/>
          <a:stretch>
            <a:fillRect/>
          </a:stretch>
        </p:blipFill>
        <p:spPr bwMode="auto">
          <a:xfrm>
            <a:off x="2282825" y="5162550"/>
            <a:ext cx="468313"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48" name="Image 50"/>
          <p:cNvPicPr>
            <a:picLocks noChangeAspect="1"/>
          </p:cNvPicPr>
          <p:nvPr/>
        </p:nvPicPr>
        <p:blipFill>
          <a:blip r:embed="rId14">
            <a:extLst>
              <a:ext uri="{28A0092B-C50C-407E-A947-70E740481C1C}">
                <a14:useLocalDpi xmlns:a14="http://schemas.microsoft.com/office/drawing/2010/main" val="0"/>
              </a:ext>
            </a:extLst>
          </a:blip>
          <a:srcRect/>
          <a:stretch>
            <a:fillRect/>
          </a:stretch>
        </p:blipFill>
        <p:spPr bwMode="auto">
          <a:xfrm>
            <a:off x="2746375" y="3119438"/>
            <a:ext cx="371475" cy="2284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49" name="Image 1"/>
          <p:cNvPicPr>
            <a:picLocks noChangeAspect="1"/>
          </p:cNvPicPr>
          <p:nvPr/>
        </p:nvPicPr>
        <p:blipFill>
          <a:blip r:embed="rId14">
            <a:extLst>
              <a:ext uri="{28A0092B-C50C-407E-A947-70E740481C1C}">
                <a14:useLocalDpi xmlns:a14="http://schemas.microsoft.com/office/drawing/2010/main" val="0"/>
              </a:ext>
            </a:extLst>
          </a:blip>
          <a:srcRect/>
          <a:stretch>
            <a:fillRect/>
          </a:stretch>
        </p:blipFill>
        <p:spPr bwMode="auto">
          <a:xfrm rot="10800000">
            <a:off x="2101850" y="3135313"/>
            <a:ext cx="190500" cy="2274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50" name="Picture 2" descr="C:\Users\christelle\Desktop\che.jpg"/>
          <p:cNvPicPr>
            <a:picLocks noChangeAspect="1" noChangeArrowheads="1"/>
          </p:cNvPicPr>
          <p:nvPr/>
        </p:nvPicPr>
        <p:blipFill>
          <a:blip r:embed="rId39">
            <a:extLst>
              <a:ext uri="{BEBA8EAE-BF5A-486C-A8C5-ECC9F3942E4B}">
                <a14:imgProps xmlns:a14="http://schemas.microsoft.com/office/drawing/2010/main">
                  <a14:imgLayer r:embed="rId40">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5313363" y="3856038"/>
            <a:ext cx="309562"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51" name="Picture 2" descr="C:\Users\christelle\Desktop\che.jpg"/>
          <p:cNvPicPr>
            <a:picLocks noChangeAspect="1" noChangeArrowheads="1"/>
          </p:cNvPicPr>
          <p:nvPr/>
        </p:nvPicPr>
        <p:blipFill>
          <a:blip r:embed="rId41">
            <a:extLst>
              <a:ext uri="{BEBA8EAE-BF5A-486C-A8C5-ECC9F3942E4B}">
                <a14:imgProps xmlns:a14="http://schemas.microsoft.com/office/drawing/2010/main">
                  <a14:imgLayer r:embed="rId42">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3559175" y="3884613"/>
            <a:ext cx="309563"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52" name="Picture 2" descr="C:\Users\christelle\Desktop\che.jpg"/>
          <p:cNvPicPr>
            <a:picLocks noChangeAspect="1" noChangeArrowheads="1"/>
          </p:cNvPicPr>
          <p:nvPr/>
        </p:nvPicPr>
        <p:blipFill>
          <a:blip r:embed="rId43">
            <a:extLst>
              <a:ext uri="{BEBA8EAE-BF5A-486C-A8C5-ECC9F3942E4B}">
                <a14:imgProps xmlns:a14="http://schemas.microsoft.com/office/drawing/2010/main">
                  <a14:imgLayer r:embed="rId44">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3560763" y="3560763"/>
            <a:ext cx="2041525" cy="341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53" name="Picture 2" descr="D:\SMYLET\BOUGEOIR 2.png"/>
          <p:cNvPicPr>
            <a:picLocks noChangeAspect="1" noChangeArrowheads="1"/>
          </p:cNvPicPr>
          <p:nvPr/>
        </p:nvPicPr>
        <p:blipFill>
          <a:blip r:embed="rId45">
            <a:extLst>
              <a:ext uri="{BEBA8EAE-BF5A-486C-A8C5-ECC9F3942E4B}">
                <a14:imgProps xmlns:a14="http://schemas.microsoft.com/office/drawing/2010/main">
                  <a14:imgLayer r:embed="rId46">
                    <a14:imgEffect>
                      <a14:brightnessContrast bright="40000" contrast="-20000"/>
                    </a14:imgEffect>
                  </a14:imgLayer>
                </a14:imgProps>
              </a:ext>
              <a:ext uri="{28A0092B-C50C-407E-A947-70E740481C1C}">
                <a14:useLocalDpi xmlns:a14="http://schemas.microsoft.com/office/drawing/2010/main" val="0"/>
              </a:ext>
            </a:extLst>
          </a:blip>
          <a:srcRect/>
          <a:stretch>
            <a:fillRect/>
          </a:stretch>
        </p:blipFill>
        <p:spPr bwMode="auto">
          <a:xfrm>
            <a:off x="5267325" y="2138363"/>
            <a:ext cx="444500" cy="61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54" name="Picture 2" descr="D:\SMYLET\BOUGEOIR 2.png"/>
          <p:cNvPicPr>
            <a:picLocks noChangeAspect="1" noChangeArrowheads="1"/>
          </p:cNvPicPr>
          <p:nvPr/>
        </p:nvPicPr>
        <p:blipFill>
          <a:blip r:embed="rId47">
            <a:extLst>
              <a:ext uri="{BEBA8EAE-BF5A-486C-A8C5-ECC9F3942E4B}">
                <a14:imgProps xmlns:a14="http://schemas.microsoft.com/office/drawing/2010/main">
                  <a14:imgLayer r:embed="rId48">
                    <a14:imgEffect>
                      <a14:brightnessContrast bright="40000" contrast="-20000"/>
                    </a14:imgEffect>
                  </a14:imgLayer>
                </a14:imgProps>
              </a:ext>
              <a:ext uri="{28A0092B-C50C-407E-A947-70E740481C1C}">
                <a14:useLocalDpi xmlns:a14="http://schemas.microsoft.com/office/drawing/2010/main" val="0"/>
              </a:ext>
            </a:extLst>
          </a:blip>
          <a:srcRect/>
          <a:stretch>
            <a:fillRect/>
          </a:stretch>
        </p:blipFill>
        <p:spPr bwMode="auto">
          <a:xfrm>
            <a:off x="3443288" y="2165350"/>
            <a:ext cx="377825" cy="61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55" name="Picture 2" descr="C:\Users\christelle\Desktop\Image2.png"/>
          <p:cNvPicPr>
            <a:picLocks noChangeAspect="1" noChangeArrowheads="1"/>
          </p:cNvPicPr>
          <p:nvPr/>
        </p:nvPicPr>
        <p:blipFill>
          <a:blip r:embed="rId49">
            <a:extLst>
              <a:ext uri="{BEBA8EAE-BF5A-486C-A8C5-ECC9F3942E4B}">
                <a14:imgProps xmlns:a14="http://schemas.microsoft.com/office/drawing/2010/main">
                  <a14:imgLayer r:embed="rId50">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4288" y="1479550"/>
            <a:ext cx="568325" cy="1179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56" name="Picture 5" descr="C:\Documents and Settings\colette\Mes documents\DOCUMENTS\Gifs_animés\noel\Horloges\horloge_murale.gif"/>
          <p:cNvPicPr>
            <a:picLocks noChangeAspect="1" noChangeArrowheads="1" noCrop="1"/>
          </p:cNvPicPr>
          <p:nvPr/>
        </p:nvPicPr>
        <p:blipFill>
          <a:blip r:embed="rId51">
            <a:grayscl/>
            <a:biLevel thresh="50000"/>
            <a:extLst>
              <a:ext uri="{28A0092B-C50C-407E-A947-70E740481C1C}">
                <a14:useLocalDpi xmlns:a14="http://schemas.microsoft.com/office/drawing/2010/main" val="0"/>
              </a:ext>
            </a:extLst>
          </a:blip>
          <a:srcRect/>
          <a:stretch>
            <a:fillRect/>
          </a:stretch>
        </p:blipFill>
        <p:spPr bwMode="auto">
          <a:xfrm>
            <a:off x="163513" y="1831975"/>
            <a:ext cx="269875" cy="35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57" name="Picture 5" descr="C:\Users\Solenn\Desktop\2 (FILEminimizer).jpg"/>
          <p:cNvPicPr>
            <a:picLocks noChangeAspect="1" noChangeArrowheads="1"/>
          </p:cNvPicPr>
          <p:nvPr/>
        </p:nvPicPr>
        <p:blipFill>
          <a:blip r:embed="rId52">
            <a:extLst>
              <a:ext uri="{28A0092B-C50C-407E-A947-70E740481C1C}">
                <a14:useLocalDpi xmlns:a14="http://schemas.microsoft.com/office/drawing/2010/main" val="0"/>
              </a:ext>
            </a:extLst>
          </a:blip>
          <a:srcRect/>
          <a:stretch>
            <a:fillRect/>
          </a:stretch>
        </p:blipFill>
        <p:spPr bwMode="auto">
          <a:xfrm>
            <a:off x="6264275" y="1406525"/>
            <a:ext cx="1295400" cy="550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58" name="Picture 4" descr="D:\SMYLET\1 (FILEmini.jpg"/>
          <p:cNvPicPr>
            <a:picLocks noChangeAspect="1" noChangeArrowheads="1"/>
          </p:cNvPicPr>
          <p:nvPr/>
        </p:nvPicPr>
        <p:blipFill>
          <a:blip r:embed="rId53">
            <a:extLst>
              <a:ext uri="{28A0092B-C50C-407E-A947-70E740481C1C}">
                <a14:useLocalDpi xmlns:a14="http://schemas.microsoft.com/office/drawing/2010/main" val="0"/>
              </a:ext>
            </a:extLst>
          </a:blip>
          <a:srcRect/>
          <a:stretch>
            <a:fillRect/>
          </a:stretch>
        </p:blipFill>
        <p:spPr bwMode="auto">
          <a:xfrm>
            <a:off x="6288088" y="2659063"/>
            <a:ext cx="1304925" cy="560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59" name="Picture 4" descr="C:\Users\Solenn\Desktop\3 (FILEminimizer).jpg"/>
          <p:cNvPicPr>
            <a:picLocks noChangeAspect="1" noChangeArrowheads="1"/>
          </p:cNvPicPr>
          <p:nvPr/>
        </p:nvPicPr>
        <p:blipFill>
          <a:blip r:embed="rId54">
            <a:extLst>
              <a:ext uri="{28A0092B-C50C-407E-A947-70E740481C1C}">
                <a14:useLocalDpi xmlns:a14="http://schemas.microsoft.com/office/drawing/2010/main" val="0"/>
              </a:ext>
            </a:extLst>
          </a:blip>
          <a:srcRect/>
          <a:stretch>
            <a:fillRect/>
          </a:stretch>
        </p:blipFill>
        <p:spPr bwMode="auto">
          <a:xfrm>
            <a:off x="6259513" y="3948113"/>
            <a:ext cx="1343025" cy="46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60" name="Picture 5" descr="C:\Users\christelle\Desktop\11 (FILEminimizer).jpg"/>
          <p:cNvPicPr>
            <a:picLocks noChangeAspect="1" noChangeArrowheads="1"/>
          </p:cNvPicPr>
          <p:nvPr/>
        </p:nvPicPr>
        <p:blipFill>
          <a:blip r:embed="rId55">
            <a:extLst>
              <a:ext uri="{28A0092B-C50C-407E-A947-70E740481C1C}">
                <a14:useLocalDpi xmlns:a14="http://schemas.microsoft.com/office/drawing/2010/main" val="0"/>
              </a:ext>
            </a:extLst>
          </a:blip>
          <a:srcRect/>
          <a:stretch>
            <a:fillRect/>
          </a:stretch>
        </p:blipFill>
        <p:spPr bwMode="auto">
          <a:xfrm>
            <a:off x="6242050" y="2008188"/>
            <a:ext cx="1304925" cy="55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61" name="Picture 2" descr="C:\Users\Solenn\Desktop\1 (FILEminimizer).jpg"/>
          <p:cNvPicPr>
            <a:picLocks noChangeAspect="1" noChangeArrowheads="1"/>
          </p:cNvPicPr>
          <p:nvPr/>
        </p:nvPicPr>
        <p:blipFill>
          <a:blip r:embed="rId56">
            <a:extLst>
              <a:ext uri="{28A0092B-C50C-407E-A947-70E740481C1C}">
                <a14:useLocalDpi xmlns:a14="http://schemas.microsoft.com/office/drawing/2010/main" val="0"/>
              </a:ext>
            </a:extLst>
          </a:blip>
          <a:srcRect/>
          <a:stretch>
            <a:fillRect/>
          </a:stretch>
        </p:blipFill>
        <p:spPr bwMode="auto">
          <a:xfrm>
            <a:off x="6259513" y="3289300"/>
            <a:ext cx="1322387" cy="54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62" name="Picture 2" descr="C:\Users\christelle\Desktop\cheminée 2.jpg"/>
          <p:cNvPicPr>
            <a:picLocks noChangeAspect="1" noChangeArrowheads="1"/>
          </p:cNvPicPr>
          <p:nvPr/>
        </p:nvPicPr>
        <p:blipFill>
          <a:blip r:embed="rId57">
            <a:extLst>
              <a:ext uri="{28A0092B-C50C-407E-A947-70E740481C1C}">
                <a14:useLocalDpi xmlns:a14="http://schemas.microsoft.com/office/drawing/2010/main" val="0"/>
              </a:ext>
            </a:extLst>
          </a:blip>
          <a:srcRect/>
          <a:stretch>
            <a:fillRect/>
          </a:stretch>
        </p:blipFill>
        <p:spPr bwMode="auto">
          <a:xfrm>
            <a:off x="3860800" y="3886200"/>
            <a:ext cx="1444625" cy="1535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63" name="Picture 2" descr="C:\Users\JClaude\Desktop\SMYLET\tisonnier.png"/>
          <p:cNvPicPr>
            <a:picLocks noChangeAspect="1" noChangeArrowheads="1"/>
          </p:cNvPicPr>
          <p:nvPr/>
        </p:nvPicPr>
        <p:blipFill>
          <a:blip r:embed="rId58" cstate="print">
            <a:extLst>
              <a:ext uri="{BEBA8EAE-BF5A-486C-A8C5-ECC9F3942E4B}">
                <a14:imgProps xmlns:a14="http://schemas.microsoft.com/office/drawing/2010/main">
                  <a14:imgLayer r:embed="rId59">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448699" y="5000624"/>
            <a:ext cx="674664" cy="898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64" name="Picture 49" descr="C:\Users\Marie-Jose\Desktop\SMYLET\cadre.png"/>
          <p:cNvPicPr>
            <a:picLocks noChangeAspect="1" noChangeArrowheads="1"/>
          </p:cNvPicPr>
          <p:nvPr/>
        </p:nvPicPr>
        <p:blipFill>
          <a:blip r:embed="rId60">
            <a:extLst>
              <a:ext uri="{BEBA8EAE-BF5A-486C-A8C5-ECC9F3942E4B}">
                <a14:imgProps xmlns:a14="http://schemas.microsoft.com/office/drawing/2010/main">
                  <a14:imgLayer r:embed="rId61">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262938" y="1284288"/>
            <a:ext cx="852487" cy="150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65" name="Image 1"/>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rot="5400000">
            <a:off x="5660232" y="3374231"/>
            <a:ext cx="6858000" cy="109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9" name="Cadre 58"/>
          <p:cNvSpPr/>
          <p:nvPr/>
        </p:nvSpPr>
        <p:spPr bwMode="auto">
          <a:xfrm>
            <a:off x="2713038" y="3125788"/>
            <a:ext cx="385762" cy="2290762"/>
          </a:xfrm>
          <a:prstGeom prst="frame">
            <a:avLst>
              <a:gd name="adj1" fmla="val 20217"/>
            </a:avLst>
          </a:prstGeom>
          <a:blipFill dpi="0" rotWithShape="1">
            <a:blip r:embed="rId5">
              <a:extLst>
                <a:ext uri="{28A0092B-C50C-407E-A947-70E740481C1C}">
                  <a14:useLocalDpi xmlns:a14="http://schemas.microsoft.com/office/drawing/2010/main" val="0"/>
                </a:ext>
              </a:extLst>
            </a:blip>
            <a:srcRect/>
            <a:stretch>
              <a:fillRect/>
            </a:stretch>
          </a:blipFill>
          <a:ln w="9525" cap="flat" cmpd="sng" algn="ctr">
            <a:solidFill>
              <a:schemeClr val="accent4">
                <a:lumMod val="10000"/>
              </a:schemeClr>
            </a:solidFill>
            <a:prstDash val="solid"/>
            <a:round/>
            <a:headEnd type="none" w="med" len="med"/>
            <a:tailEnd type="none" w="med" len="med"/>
          </a:ln>
          <a:effectLst/>
          <a:extLst/>
        </p:spPr>
        <p:txBody>
          <a:bodyPr/>
          <a:lstStyle/>
          <a:p>
            <a:pPr>
              <a:defRPr/>
            </a:pPr>
            <a:endParaRPr lang="fr-FR"/>
          </a:p>
        </p:txBody>
      </p:sp>
      <p:sp>
        <p:nvSpPr>
          <p:cNvPr id="60" name="Cadre 59"/>
          <p:cNvSpPr/>
          <p:nvPr/>
        </p:nvSpPr>
        <p:spPr bwMode="auto">
          <a:xfrm>
            <a:off x="1301750" y="3094038"/>
            <a:ext cx="385763" cy="2327275"/>
          </a:xfrm>
          <a:prstGeom prst="frame">
            <a:avLst>
              <a:gd name="adj1" fmla="val 20217"/>
            </a:avLst>
          </a:prstGeom>
          <a:blipFill dpi="0" rotWithShape="1">
            <a:blip r:embed="rId5">
              <a:extLst>
                <a:ext uri="{28A0092B-C50C-407E-A947-70E740481C1C}">
                  <a14:useLocalDpi xmlns:a14="http://schemas.microsoft.com/office/drawing/2010/main" val="0"/>
                </a:ext>
              </a:extLst>
            </a:blip>
            <a:srcRect/>
            <a:stretch>
              <a:fillRect/>
            </a:stretch>
          </a:blipFill>
          <a:ln w="9525" cap="flat" cmpd="sng" algn="ctr">
            <a:solidFill>
              <a:schemeClr val="accent4">
                <a:lumMod val="10000"/>
              </a:schemeClr>
            </a:solidFill>
            <a:prstDash val="solid"/>
            <a:round/>
            <a:headEnd type="none" w="med" len="med"/>
            <a:tailEnd type="none" w="med" len="med"/>
          </a:ln>
          <a:effectLst/>
          <a:extLst/>
        </p:spPr>
        <p:txBody>
          <a:bodyPr/>
          <a:lstStyle/>
          <a:p>
            <a:pPr>
              <a:defRPr/>
            </a:pPr>
            <a:endParaRPr lang="fr-FR"/>
          </a:p>
        </p:txBody>
      </p:sp>
      <p:pic>
        <p:nvPicPr>
          <p:cNvPr id="5168" name="Picture 64" descr="C:\Users\Solenn\Desktop\111.jpg"/>
          <p:cNvPicPr>
            <a:picLocks noChangeAspect="1" noChangeArrowheads="1"/>
          </p:cNvPicPr>
          <p:nvPr/>
        </p:nvPicPr>
        <p:blipFill>
          <a:blip r:embed="rId62">
            <a:extLst>
              <a:ext uri="{28A0092B-C50C-407E-A947-70E740481C1C}">
                <a14:useLocalDpi xmlns:a14="http://schemas.microsoft.com/office/drawing/2010/main" val="0"/>
              </a:ext>
            </a:extLst>
          </a:blip>
          <a:srcRect/>
          <a:stretch>
            <a:fillRect/>
          </a:stretch>
        </p:blipFill>
        <p:spPr bwMode="auto">
          <a:xfrm>
            <a:off x="4160838" y="4738688"/>
            <a:ext cx="841375"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2" name="Ellipse 61"/>
          <p:cNvSpPr/>
          <p:nvPr/>
        </p:nvSpPr>
        <p:spPr bwMode="auto">
          <a:xfrm rot="19436957">
            <a:off x="1979613" y="1512888"/>
            <a:ext cx="374650" cy="369887"/>
          </a:xfrm>
          <a:prstGeom prst="ellipse">
            <a:avLst/>
          </a:prstGeom>
          <a:blipFill dpi="0" rotWithShape="1">
            <a:blip r:embed="rId63" cstate="print">
              <a:extLst>
                <a:ext uri="{28A0092B-C50C-407E-A947-70E740481C1C}">
                  <a14:useLocalDpi xmlns:a14="http://schemas.microsoft.com/office/drawing/2010/main" val="0"/>
                </a:ext>
              </a:extLst>
            </a:blip>
            <a:srcRect/>
            <a:stretch>
              <a:fillRect/>
            </a:stretch>
          </a:blipFill>
          <a:ln w="38100" cap="flat" cmpd="sng" algn="ctr">
            <a:solidFill>
              <a:schemeClr val="accent4">
                <a:lumMod val="10000"/>
              </a:schemeClr>
            </a:solidFill>
            <a:prstDash val="solid"/>
            <a:round/>
            <a:headEnd type="none" w="med" len="med"/>
            <a:tailEnd type="none" w="med" len="med"/>
          </a:ln>
          <a:effectLst/>
          <a:extLst/>
        </p:spPr>
        <p:txBody>
          <a:bodyPr/>
          <a:lstStyle/>
          <a:p>
            <a:pPr algn="r" rtl="1">
              <a:defRPr/>
            </a:pPr>
            <a:endParaRPr lang="fr-FR"/>
          </a:p>
        </p:txBody>
      </p:sp>
      <p:pic>
        <p:nvPicPr>
          <p:cNvPr id="5170" name="Picture 60" descr="C:\Users\JC\Desktop\4AFZXF35YG3CW26BOFXQ2WV2JM (FILEminimizer).jpg"/>
          <p:cNvPicPr>
            <a:picLocks noChangeAspect="1" noChangeArrowheads="1"/>
          </p:cNvPicPr>
          <p:nvPr/>
        </p:nvPicPr>
        <p:blipFill>
          <a:blip r:embed="rId64">
            <a:extLst>
              <a:ext uri="{28A0092B-C50C-407E-A947-70E740481C1C}">
                <a14:useLocalDpi xmlns:a14="http://schemas.microsoft.com/office/drawing/2010/main" val="0"/>
              </a:ext>
            </a:extLst>
          </a:blip>
          <a:srcRect/>
          <a:stretch>
            <a:fillRect/>
          </a:stretch>
        </p:blipFill>
        <p:spPr bwMode="auto">
          <a:xfrm>
            <a:off x="3805238" y="1641475"/>
            <a:ext cx="1438275" cy="1373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 name="Cadre 60"/>
          <p:cNvSpPr/>
          <p:nvPr/>
        </p:nvSpPr>
        <p:spPr>
          <a:xfrm>
            <a:off x="3779838" y="1539875"/>
            <a:ext cx="1525587" cy="1579563"/>
          </a:xfrm>
          <a:prstGeom prst="frame">
            <a:avLst>
              <a:gd name="adj1" fmla="val 5433"/>
            </a:avLst>
          </a:prstGeom>
          <a:blipFill dpi="0" rotWithShape="1">
            <a:blip r:embed="rId5">
              <a:extLst>
                <a:ext uri="{28A0092B-C50C-407E-A947-70E740481C1C}">
                  <a14:useLocalDpi xmlns:a14="http://schemas.microsoft.com/office/drawing/2010/main" val="0"/>
                </a:ext>
              </a:extLst>
            </a:blip>
            <a:srcRect/>
            <a:stretch>
              <a:fillRect/>
            </a:stretch>
          </a:blipFill>
          <a:ln w="41275" cmpd="thickThin">
            <a:solidFill>
              <a:schemeClr val="accent4">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fr-FR">
              <a:solidFill>
                <a:schemeClr val="tx1"/>
              </a:solidFill>
            </a:endParaRPr>
          </a:p>
        </p:txBody>
      </p:sp>
      <p:pic>
        <p:nvPicPr>
          <p:cNvPr id="5172" name="Picture 9" descr="C:\Users\Jclaude\Desktop\111111111_détouré.png"/>
          <p:cNvPicPr>
            <a:picLocks noChangeAspect="1" noChangeArrowheads="1"/>
          </p:cNvPicPr>
          <p:nvPr/>
        </p:nvPicPr>
        <p:blipFill>
          <a:blip r:embed="rId65">
            <a:extLst>
              <a:ext uri="{28A0092B-C50C-407E-A947-70E740481C1C}">
                <a14:useLocalDpi xmlns:a14="http://schemas.microsoft.com/office/drawing/2010/main" val="0"/>
              </a:ext>
            </a:extLst>
          </a:blip>
          <a:srcRect/>
          <a:stretch>
            <a:fillRect/>
          </a:stretch>
        </p:blipFill>
        <p:spPr bwMode="auto">
          <a:xfrm>
            <a:off x="4824412" y="2908379"/>
            <a:ext cx="2070100" cy="3221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73" name="Picture 69" descr="C:\Users\Jclaude\Desktop\Image1.png"/>
          <p:cNvPicPr>
            <a:picLocks noChangeAspect="1" noChangeArrowheads="1"/>
          </p:cNvPicPr>
          <p:nvPr/>
        </p:nvPicPr>
        <p:blipFill>
          <a:blip r:embed="rId66">
            <a:extLst>
              <a:ext uri="{28A0092B-C50C-407E-A947-70E740481C1C}">
                <a14:useLocalDpi xmlns:a14="http://schemas.microsoft.com/office/drawing/2010/main" val="0"/>
              </a:ext>
            </a:extLst>
          </a:blip>
          <a:srcRect/>
          <a:stretch>
            <a:fillRect/>
          </a:stretch>
        </p:blipFill>
        <p:spPr bwMode="auto">
          <a:xfrm>
            <a:off x="1158875" y="5468938"/>
            <a:ext cx="6791325" cy="165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74" name="Image 1"/>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rot="10800000">
            <a:off x="14288" y="6761163"/>
            <a:ext cx="9136062" cy="125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76" name="Image 1"/>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rot="-5400000">
            <a:off x="-3433763" y="3360737"/>
            <a:ext cx="6923088" cy="109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79" name="Image 2"/>
          <p:cNvPicPr>
            <a:picLocks noChangeAspect="1"/>
          </p:cNvPicPr>
          <p:nvPr/>
        </p:nvPicPr>
        <p:blipFill>
          <a:blip r:embed="rId67" cstate="print">
            <a:extLst>
              <a:ext uri="{28A0092B-C50C-407E-A947-70E740481C1C}">
                <a14:useLocalDpi xmlns:a14="http://schemas.microsoft.com/office/drawing/2010/main" val="0"/>
              </a:ext>
            </a:extLst>
          </a:blip>
          <a:srcRect/>
          <a:stretch>
            <a:fillRect/>
          </a:stretch>
        </p:blipFill>
        <p:spPr bwMode="auto">
          <a:xfrm>
            <a:off x="4394705" y="6371360"/>
            <a:ext cx="638175" cy="219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80" name="Picture 13" descr="C:\Users\Marie-Jose\Desktop\NUMEROS JUKEBOX NOIR\13 (FILEminimizer).jpg">
            <a:hlinkClick r:id="" action="ppaction://noaction" highlightClick="1">
              <a:snd r:embed="rId68" name="13 - Johnny Hallyday - Non je ne regrette rien.wav"/>
            </a:hlinkClick>
          </p:cNvPr>
          <p:cNvPicPr>
            <a:picLocks noChangeAspect="1" noChangeArrowheads="1"/>
          </p:cNvPicPr>
          <p:nvPr/>
        </p:nvPicPr>
        <p:blipFill>
          <a:blip r:embed="rId69" cstate="print">
            <a:extLst>
              <a:ext uri="{28A0092B-C50C-407E-A947-70E740481C1C}">
                <a14:useLocalDpi xmlns:a14="http://schemas.microsoft.com/office/drawing/2010/main" val="0"/>
              </a:ext>
            </a:extLst>
          </a:blip>
          <a:srcRect/>
          <a:stretch>
            <a:fillRect/>
          </a:stretch>
        </p:blipFill>
        <p:spPr bwMode="auto">
          <a:xfrm>
            <a:off x="2024063" y="2894013"/>
            <a:ext cx="431800" cy="241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7" name="Picture 47" descr="C:\Users\Marie-Jose\Desktop\SMYLET\staatue (FILEminimizer).png"/>
          <p:cNvPicPr>
            <a:picLocks noChangeAspect="1" noChangeArrowheads="1"/>
          </p:cNvPicPr>
          <p:nvPr/>
        </p:nvPicPr>
        <p:blipFill>
          <a:blip r:embed="rId70">
            <a:extLst>
              <a:ext uri="{28A0092B-C50C-407E-A947-70E740481C1C}">
                <a14:useLocalDpi xmlns:a14="http://schemas.microsoft.com/office/drawing/2010/main" val="0"/>
              </a:ext>
            </a:extLst>
          </a:blip>
          <a:srcRect/>
          <a:stretch>
            <a:fillRect/>
          </a:stretch>
        </p:blipFill>
        <p:spPr bwMode="auto">
          <a:xfrm>
            <a:off x="49213" y="4246563"/>
            <a:ext cx="620712" cy="172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5" presetClass="emph" presetSubtype="0" repeatCount="indefinite" fill="hold" nodeType="withEffect">
                                  <p:stCondLst>
                                    <p:cond delay="0"/>
                                  </p:stCondLst>
                                  <p:childTnLst>
                                    <p:anim calcmode="discrete" valueType="str">
                                      <p:cBhvr>
                                        <p:cTn id="6" dur="3000" fill="hold"/>
                                        <p:tgtEl>
                                          <p:spTgt spid="64"/>
                                        </p:tgtEl>
                                        <p:attrNameLst>
                                          <p:attrName>style.visibility</p:attrName>
                                        </p:attrNameLst>
                                      </p:cBhvr>
                                      <p:tavLst>
                                        <p:tav tm="0">
                                          <p:val>
                                            <p:strVal val="hidden"/>
                                          </p:val>
                                        </p:tav>
                                        <p:tav tm="50000">
                                          <p:val>
                                            <p:strVal val="visible"/>
                                          </p:val>
                                        </p:tav>
                                      </p:tavLst>
                                    </p:anim>
                                  </p:childTnLst>
                                </p:cTn>
                              </p:par>
                              <p:par>
                                <p:cTn id="7" presetID="35" presetClass="emph" presetSubtype="0" repeatCount="indefinite" fill="hold" nodeType="withEffect">
                                  <p:stCondLst>
                                    <p:cond delay="0"/>
                                  </p:stCondLst>
                                  <p:childTnLst>
                                    <p:anim calcmode="discrete" valueType="str">
                                      <p:cBhvr>
                                        <p:cTn id="8" dur="3000" fill="hold"/>
                                        <p:tgtEl>
                                          <p:spTgt spid="65"/>
                                        </p:tgtEl>
                                        <p:attrNameLst>
                                          <p:attrName>style.visibility</p:attrName>
                                        </p:attrNameLst>
                                      </p:cBhvr>
                                      <p:tavLst>
                                        <p:tav tm="0">
                                          <p:val>
                                            <p:strVal val="hidden"/>
                                          </p:val>
                                        </p:tav>
                                        <p:tav tm="50000">
                                          <p:val>
                                            <p:strVal val="visible"/>
                                          </p:val>
                                        </p:tav>
                                      </p:tavLst>
                                    </p:anim>
                                  </p:childTnLst>
                                </p:cTn>
                              </p:par>
                              <p:par>
                                <p:cTn id="9" presetID="8" presetClass="emph" presetSubtype="0" repeatCount="indefinite" fill="hold" grpId="0" nodeType="withEffect">
                                  <p:stCondLst>
                                    <p:cond delay="0"/>
                                  </p:stCondLst>
                                  <p:childTnLst>
                                    <p:animRot by="21600000">
                                      <p:cBhvr>
                                        <p:cTn id="10" dur="3000" fill="hold"/>
                                        <p:tgtEl>
                                          <p:spTgt spid="6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 grpId="0" animBg="1"/>
    </p:bldLst>
  </p:timing>
</p:sld>
</file>

<file path=ppt/theme/theme1.xml><?xml version="1.0" encoding="utf-8"?>
<a:theme xmlns:a="http://schemas.openxmlformats.org/drawingml/2006/main" name="עיצוב ברירת מחדל">
  <a:themeElements>
    <a:clrScheme name="עיצוב ברירת מחדל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fontScheme name="עיצוב ברירת מחדל">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he-IL" altLang="fr-FR"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he-IL" altLang="fr-FR"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עיצוב ברירת מחדל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עיצוב ברירת מחדל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עיצוב ברירת מחדל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עיצוב ברירת מחדל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עיצוב ברירת מחדל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עיצוב ברירת מחדל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עיצוב ברירת מחדל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עיצוב ברירת מחדל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עיצוב ברירת מחדל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עיצוב ברירת מחדל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עיצוב ברירת מחדל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עיצוב ברירת מחדל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126</Words>
  <Application>Microsoft Office PowerPoint</Application>
  <PresentationFormat>Affichage à l'écran (4:3)</PresentationFormat>
  <Paragraphs>18</Paragraphs>
  <Slides>4</Slides>
  <Notes>4</Notes>
  <HiddenSlides>0</HiddenSlides>
  <MMClips>4</MMClips>
  <ScaleCrop>false</ScaleCrop>
  <HeadingPairs>
    <vt:vector size="4" baseType="variant">
      <vt:variant>
        <vt:lpstr>Thème</vt:lpstr>
      </vt:variant>
      <vt:variant>
        <vt:i4>1</vt:i4>
      </vt:variant>
      <vt:variant>
        <vt:lpstr>Titres des diapositives</vt:lpstr>
      </vt:variant>
      <vt:variant>
        <vt:i4>4</vt:i4>
      </vt:variant>
    </vt:vector>
  </HeadingPairs>
  <TitlesOfParts>
    <vt:vector size="5" baseType="lpstr">
      <vt:lpstr>עיצוב ברירת מחדל</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308</cp:revision>
  <dcterms:created xsi:type="dcterms:W3CDTF">2010-01-05T05:14:01Z</dcterms:created>
  <dcterms:modified xsi:type="dcterms:W3CDTF">2024-04-15T09:03:30Z</dcterms:modified>
</cp:coreProperties>
</file>