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4" r:id="rId3"/>
    <p:sldId id="35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HulXQDGVvoaam3g4nC8SQ==" hashData="Y0m2ZZA+OXoNwGyWyHC1bY9PXK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8C00"/>
    <a:srgbClr val="FFC50D"/>
    <a:srgbClr val="D6A300"/>
    <a:srgbClr val="FFD1D1"/>
    <a:srgbClr val="E5FFE5"/>
    <a:srgbClr val="7DBEFF"/>
    <a:srgbClr val="69B4FF"/>
    <a:srgbClr val="FF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94" autoAdjust="0"/>
    <p:restoredTop sz="94660" autoAdjust="0"/>
  </p:normalViewPr>
  <p:slideViewPr>
    <p:cSldViewPr>
      <p:cViewPr>
        <p:scale>
          <a:sx n="86" d="100"/>
          <a:sy n="86" d="100"/>
        </p:scale>
        <p:origin x="-1003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091AC3-D5CF-4085-B4E1-5E6564838330}" type="datetimeFigureOut">
              <a:rPr lang="fr-FR"/>
              <a:pPr>
                <a:defRPr/>
              </a:pPr>
              <a:t>11/04/2024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1063FC-835D-4AA4-AA2A-32676D58370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70877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6B636F-E29B-4A8D-BD81-B90129514A9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1833A6-B172-4DD2-9330-5C17F289161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BD6770-9672-4078-865C-483517B9A87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3D840-AC44-4BDA-B29A-B234613D7A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1989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491E9-52D8-4971-8682-3182822016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2189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FF6F9-37EB-4622-B5AF-CD751E99DB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43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397FD-E2D5-4AD1-92B6-33C823F420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577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B1010-7C8F-4F15-B288-8A1BE5E6C8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30847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E729F0-588C-4A8B-B4C5-EFD96BA339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0478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54A8A-E092-43E4-8D71-01EDD12815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8010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744B2-F437-418B-BF0A-76AD8C30C2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4693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B3075-2A3A-4F49-B78B-C0CDA7CD76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280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92836-72F7-4286-96CA-EBA9B1CE8F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69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A3636-B7E1-492D-9EBF-11BEECAA8E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3603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2335">
              <a:schemeClr val="tx1"/>
            </a:gs>
            <a:gs pos="88000">
              <a:schemeClr val="accent4">
                <a:lumMod val="10000"/>
              </a:schemeClr>
            </a:gs>
            <a:gs pos="65667">
              <a:schemeClr val="accent4">
                <a:lumMod val="10000"/>
              </a:schemeClr>
            </a:gs>
            <a:gs pos="73000">
              <a:schemeClr val="tx1">
                <a:lumMod val="50000"/>
              </a:schemeClr>
            </a:gs>
            <a:gs pos="77000">
              <a:srgbClr val="B88C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69493E7-282A-4AE9-8D3C-85AEEE4DE8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png"/><Relationship Id="rId3" Type="http://schemas.openxmlformats.org/officeDocument/2006/relationships/audio" Target="../media/audio3.wav"/><Relationship Id="rId21" Type="http://schemas.openxmlformats.org/officeDocument/2006/relationships/image" Target="../media/image13.jpeg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gif"/><Relationship Id="rId2" Type="http://schemas.openxmlformats.org/officeDocument/2006/relationships/audio" Target="../media/audio2.wav"/><Relationship Id="rId16" Type="http://schemas.openxmlformats.org/officeDocument/2006/relationships/image" Target="../media/image8.gif"/><Relationship Id="rId20" Type="http://schemas.openxmlformats.org/officeDocument/2006/relationships/image" Target="../media/image12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png"/><Relationship Id="rId5" Type="http://schemas.openxmlformats.org/officeDocument/2006/relationships/audio" Target="../media/audio5.wav"/><Relationship Id="rId15" Type="http://schemas.openxmlformats.org/officeDocument/2006/relationships/image" Target="../media/image7.png"/><Relationship Id="rId10" Type="http://schemas.openxmlformats.org/officeDocument/2006/relationships/image" Target="../media/image2.gif"/><Relationship Id="rId19" Type="http://schemas.openxmlformats.org/officeDocument/2006/relationships/image" Target="../media/image11.jpeg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8.wav"/><Relationship Id="rId18" Type="http://schemas.openxmlformats.org/officeDocument/2006/relationships/image" Target="../media/image26.jpeg"/><Relationship Id="rId26" Type="http://schemas.openxmlformats.org/officeDocument/2006/relationships/image" Target="../media/image30.jpeg"/><Relationship Id="rId39" Type="http://schemas.openxmlformats.org/officeDocument/2006/relationships/image" Target="../media/image37.png"/><Relationship Id="rId21" Type="http://schemas.openxmlformats.org/officeDocument/2006/relationships/audio" Target="../media/audio12.wav"/><Relationship Id="rId34" Type="http://schemas.openxmlformats.org/officeDocument/2006/relationships/image" Target="../media/image34.jpeg"/><Relationship Id="rId42" Type="http://schemas.openxmlformats.org/officeDocument/2006/relationships/image" Target="../media/image39.gif"/><Relationship Id="rId47" Type="http://schemas.microsoft.com/office/2007/relationships/hdphoto" Target="../media/hdphoto3.wdp"/><Relationship Id="rId50" Type="http://schemas.microsoft.com/office/2007/relationships/hdphoto" Target="../media/hdphoto4.wdp"/><Relationship Id="rId55" Type="http://schemas.microsoft.com/office/2007/relationships/hdphoto" Target="../media/hdphoto6.wdp"/><Relationship Id="rId63" Type="http://schemas.openxmlformats.org/officeDocument/2006/relationships/image" Target="../media/image53.png"/><Relationship Id="rId68" Type="http://schemas.openxmlformats.org/officeDocument/2006/relationships/image" Target="../media/image57.jpeg"/><Relationship Id="rId7" Type="http://schemas.openxmlformats.org/officeDocument/2006/relationships/image" Target="../media/image19.gif"/><Relationship Id="rId71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jpeg"/><Relationship Id="rId29" Type="http://schemas.openxmlformats.org/officeDocument/2006/relationships/audio" Target="../media/audio1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11" Type="http://schemas.openxmlformats.org/officeDocument/2006/relationships/audio" Target="../media/audio7.wav"/><Relationship Id="rId24" Type="http://schemas.openxmlformats.org/officeDocument/2006/relationships/image" Target="../media/image29.jpeg"/><Relationship Id="rId32" Type="http://schemas.openxmlformats.org/officeDocument/2006/relationships/image" Target="../media/image33.jpeg"/><Relationship Id="rId37" Type="http://schemas.openxmlformats.org/officeDocument/2006/relationships/image" Target="../media/image36.png"/><Relationship Id="rId40" Type="http://schemas.microsoft.com/office/2007/relationships/hdphoto" Target="../media/hdphoto2.wdp"/><Relationship Id="rId45" Type="http://schemas.openxmlformats.org/officeDocument/2006/relationships/image" Target="../media/image41.png"/><Relationship Id="rId53" Type="http://schemas.openxmlformats.org/officeDocument/2006/relationships/image" Target="../media/image46.jpeg"/><Relationship Id="rId58" Type="http://schemas.microsoft.com/office/2007/relationships/hdphoto" Target="../media/hdphoto7.wdp"/><Relationship Id="rId66" Type="http://schemas.openxmlformats.org/officeDocument/2006/relationships/image" Target="../media/image56.gif"/><Relationship Id="rId5" Type="http://schemas.openxmlformats.org/officeDocument/2006/relationships/image" Target="../media/image17.png"/><Relationship Id="rId15" Type="http://schemas.openxmlformats.org/officeDocument/2006/relationships/audio" Target="../media/audio9.wav"/><Relationship Id="rId23" Type="http://schemas.openxmlformats.org/officeDocument/2006/relationships/audio" Target="../media/audio1.wav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image" Target="../media/image44.png"/><Relationship Id="rId57" Type="http://schemas.openxmlformats.org/officeDocument/2006/relationships/image" Target="../media/image49.png"/><Relationship Id="rId61" Type="http://schemas.openxmlformats.org/officeDocument/2006/relationships/image" Target="../media/image51.png"/><Relationship Id="rId10" Type="http://schemas.openxmlformats.org/officeDocument/2006/relationships/image" Target="../media/image22.gif"/><Relationship Id="rId19" Type="http://schemas.openxmlformats.org/officeDocument/2006/relationships/audio" Target="../media/audio11.wav"/><Relationship Id="rId31" Type="http://schemas.openxmlformats.org/officeDocument/2006/relationships/audio" Target="../media/audio16.wav"/><Relationship Id="rId44" Type="http://schemas.openxmlformats.org/officeDocument/2006/relationships/image" Target="../media/image40.jpeg"/><Relationship Id="rId52" Type="http://schemas.microsoft.com/office/2007/relationships/hdphoto" Target="../media/hdphoto5.wdp"/><Relationship Id="rId60" Type="http://schemas.microsoft.com/office/2007/relationships/hdphoto" Target="../media/hdphoto8.wdp"/><Relationship Id="rId65" Type="http://schemas.openxmlformats.org/officeDocument/2006/relationships/image" Target="../media/image55.png"/><Relationship Id="rId4" Type="http://schemas.openxmlformats.org/officeDocument/2006/relationships/image" Target="../media/image16.png"/><Relationship Id="rId9" Type="http://schemas.openxmlformats.org/officeDocument/2006/relationships/image" Target="../media/image21.gif"/><Relationship Id="rId14" Type="http://schemas.openxmlformats.org/officeDocument/2006/relationships/image" Target="../media/image24.jpeg"/><Relationship Id="rId22" Type="http://schemas.openxmlformats.org/officeDocument/2006/relationships/image" Target="../media/image28.jpeg"/><Relationship Id="rId27" Type="http://schemas.openxmlformats.org/officeDocument/2006/relationships/audio" Target="../media/audio14.wav"/><Relationship Id="rId30" Type="http://schemas.openxmlformats.org/officeDocument/2006/relationships/image" Target="../media/image32.jpeg"/><Relationship Id="rId35" Type="http://schemas.openxmlformats.org/officeDocument/2006/relationships/audio" Target="../media/audio18.wav"/><Relationship Id="rId43" Type="http://schemas.openxmlformats.org/officeDocument/2006/relationships/audio" Target="../media/audio19.wav"/><Relationship Id="rId48" Type="http://schemas.openxmlformats.org/officeDocument/2006/relationships/image" Target="../media/image43.png"/><Relationship Id="rId56" Type="http://schemas.openxmlformats.org/officeDocument/2006/relationships/image" Target="../media/image48.png"/><Relationship Id="rId64" Type="http://schemas.openxmlformats.org/officeDocument/2006/relationships/image" Target="../media/image54.png"/><Relationship Id="rId69" Type="http://schemas.openxmlformats.org/officeDocument/2006/relationships/image" Target="../media/image58.png"/><Relationship Id="rId8" Type="http://schemas.openxmlformats.org/officeDocument/2006/relationships/image" Target="../media/image20.gif"/><Relationship Id="rId51" Type="http://schemas.openxmlformats.org/officeDocument/2006/relationships/image" Target="../media/image45.png"/><Relationship Id="rId3" Type="http://schemas.openxmlformats.org/officeDocument/2006/relationships/image" Target="../media/image15.png"/><Relationship Id="rId12" Type="http://schemas.openxmlformats.org/officeDocument/2006/relationships/image" Target="../media/image23.jpeg"/><Relationship Id="rId17" Type="http://schemas.openxmlformats.org/officeDocument/2006/relationships/audio" Target="../media/audio10.wav"/><Relationship Id="rId25" Type="http://schemas.openxmlformats.org/officeDocument/2006/relationships/audio" Target="../media/audio13.wav"/><Relationship Id="rId33" Type="http://schemas.openxmlformats.org/officeDocument/2006/relationships/audio" Target="../media/audio17.wav"/><Relationship Id="rId38" Type="http://schemas.microsoft.com/office/2007/relationships/hdphoto" Target="../media/hdphoto1.wdp"/><Relationship Id="rId46" Type="http://schemas.openxmlformats.org/officeDocument/2006/relationships/image" Target="../media/image42.png"/><Relationship Id="rId59" Type="http://schemas.openxmlformats.org/officeDocument/2006/relationships/image" Target="../media/image50.png"/><Relationship Id="rId67" Type="http://schemas.openxmlformats.org/officeDocument/2006/relationships/image" Target="../media/image9.gif"/><Relationship Id="rId20" Type="http://schemas.openxmlformats.org/officeDocument/2006/relationships/image" Target="../media/image27.jpeg"/><Relationship Id="rId41" Type="http://schemas.openxmlformats.org/officeDocument/2006/relationships/image" Target="../media/image38.gif"/><Relationship Id="rId54" Type="http://schemas.openxmlformats.org/officeDocument/2006/relationships/image" Target="../media/image47.png"/><Relationship Id="rId62" Type="http://schemas.openxmlformats.org/officeDocument/2006/relationships/image" Target="../media/image52.png"/><Relationship Id="rId70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7. 2677.wav">
            <a:hlinkClick r:id="" action="ppaction://media"/>
          </p:cNvPr>
          <p:cNvPicPr>
            <a:picLocks noRot="1" noChangeAspect="1"/>
          </p:cNvPicPr>
          <p:nvPr>
            <a:wavAudioFile r:embed="rId1" name="07. Les Dalton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GIF GAROU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86863" cy="680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7 -2677.wav">
            <a:hlinkClick r:id="" action="ppaction://media"/>
          </p:cNvPr>
          <p:cNvPicPr>
            <a:picLocks noRot="1" noChangeAspect="1"/>
          </p:cNvPicPr>
          <p:nvPr>
            <a:wavAudioFile r:embed="rId2" name="07 - On ira tous au paradis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6 -2677.wav">
            <a:hlinkClick r:id="" action="ppaction://media"/>
          </p:cNvPr>
          <p:cNvPicPr>
            <a:picLocks noRot="1" noChangeAspect="1"/>
          </p:cNvPicPr>
          <p:nvPr>
            <a:wavAudioFile r:embed="rId3" name="16 - Et j'entends siffler le train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. 2677.wav">
            <a:hlinkClick r:id="" action="ppaction://media"/>
          </p:cNvPr>
          <p:cNvPicPr>
            <a:picLocks noRot="1" noChangeAspect="1"/>
          </p:cNvPicPr>
          <p:nvPr>
            <a:wavAudioFile r:embed="rId4" name="11. Il Est Cinq Heures, Paris S’éveill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2677.wav">
            <a:hlinkClick r:id="" action="ppaction://media"/>
          </p:cNvPr>
          <p:cNvPicPr>
            <a:picLocks noRot="1" noChangeAspect="1"/>
          </p:cNvPicPr>
          <p:nvPr>
            <a:wavAudioFile r:embed="rId5" name="02 - Qui on est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2677.wav">
            <a:hlinkClick r:id="" action="ppaction://media"/>
          </p:cNvPr>
          <p:cNvPicPr>
            <a:picLocks noRot="1" noChangeAspect="1"/>
          </p:cNvPicPr>
          <p:nvPr>
            <a:wavAudioFile r:embed="rId6" name="01 - Sauve qui aim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7" y="6045051"/>
            <a:ext cx="876914" cy="384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63344" y="2866231"/>
            <a:ext cx="1168400" cy="1144588"/>
          </a:xfrm>
          <a:prstGeom prst="ellipse">
            <a:avLst/>
          </a:prstGeom>
          <a:blipFill dpi="0"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1904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4" descr="C:\Users\JCL\Desktop\Garou - Garou joue Dassin (04-11-2022)\k00nyf221hhcb-600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44675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GIF GAROU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86863" cy="680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727200" y="1412875"/>
            <a:ext cx="56165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À Toi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Siffler Sur La Colline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Salut Les Amoureux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Les Plus Belles Années De Ma Vie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L'amérique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Il Était Une Fois Nous Deux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Les Dalton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Comme La Lune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Le Petit Pain Au Chocolat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La Fleur Aux Dents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Si Tu T'appelles Mélancolie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La Beauté Du Diable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Autour Du Feu 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Autour Du Feu (Medley: L'été Indien / Et Si Tu N'existais Pas / Ça Va Pas Changer Le Monde / Les Yeux D'émilie) </a:t>
            </a:r>
          </a:p>
        </p:txBody>
      </p:sp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77443-garou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127625"/>
            <a:ext cx="230505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76588"/>
            <a:ext cx="105251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41667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1" name="01. À Toi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3" name="02. Siffler Sur La Collin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5" name="03. Salut Les Amoureux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7" name="04. Les Plus Belles Années De Ma Vi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19" name="05. L'amériqu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1" name="06. Il Était Une Fois Nous Deux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3" name="07. Les Dalto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. Le Petit Pain Au Chocola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. Si Tu T'appelles Mélancoli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. La Beauté Du Diabl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. Autour Du Feu (Medley- L'été Indien - Et Si Tu N'existais Pas - Ça Va Pas Changer Le Monde - Les Yeu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3" name="14. Autour Du Feu (Medley_ L'été Indien _ Et Si Tu N'existais Pas _ Ça Va Pas Changer Le Monde _ Les Yeux D'émilie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5" name="08. Comme La Lun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10. La Fleur Aux Dents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G:\3 (FILEmi (1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98713"/>
            <a:ext cx="16748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" name="Picture 2" descr="D:\SMYLET\buste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79810" y="4164123"/>
            <a:ext cx="634618" cy="184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4799013"/>
            <a:ext cx="8731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641350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2" name="Picture 14" descr="C:\Users\JCL\Desktop\Garou - Garou joue Dassin (04-11-2022)\k00nyf221hhcb-600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657350"/>
            <a:ext cx="1304925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2" descr="C:\Users\JCL\Desktop\Garou-presentera-ce-mercredi-la-fete-de-la-musique-sur-France-2_détouré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813" y="2922618"/>
            <a:ext cx="2336800" cy="351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5462588"/>
            <a:ext cx="6550025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2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093" y="6416675"/>
            <a:ext cx="649287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</Words>
  <Application>Microsoft Office PowerPoint</Application>
  <PresentationFormat>Affichage à l'écran (4:3)</PresentationFormat>
  <Paragraphs>17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2024-04-11T08:36:47Z</dcterms:modified>
</cp:coreProperties>
</file>