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6" r:id="rId21"/>
    <p:sldId id="307" r:id="rId22"/>
    <p:sldId id="305" r:id="rId23"/>
    <p:sldId id="304" r:id="rId24"/>
    <p:sldId id="310" r:id="rId25"/>
    <p:sldId id="309" r:id="rId26"/>
    <p:sldId id="312" r:id="rId27"/>
    <p:sldId id="308" r:id="rId28"/>
    <p:sldId id="317" r:id="rId29"/>
    <p:sldId id="303" r:id="rId30"/>
    <p:sldId id="316" r:id="rId31"/>
    <p:sldId id="311" r:id="rId32"/>
    <p:sldId id="31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3157836-F915-9097-852E-D43E63B7B517}"/>
              </a:ext>
            </a:extLst>
          </p:cNvPr>
          <p:cNvSpPr/>
          <p:nvPr/>
        </p:nvSpPr>
        <p:spPr>
          <a:xfrm>
            <a:off x="119731" y="1772816"/>
            <a:ext cx="12158705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42 </a:t>
            </a:r>
          </a:p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72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>
            <a:hlinkClick r:id="" action="ppaction://noaction">
              <a:snd r:embed="rId2" name="4 Musikanten.wav"/>
            </a:hlinkClick>
            <a:extLst>
              <a:ext uri="{FF2B5EF4-FFF2-40B4-BE49-F238E27FC236}">
                <a16:creationId xmlns:a16="http://schemas.microsoft.com/office/drawing/2014/main" id="{7D76E27C-E52B-B3E5-6134-85721B3DA8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776" y="1556792"/>
            <a:ext cx="216024" cy="1960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895132-4C47-9F84-4590-F4F348ADCF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07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A22043DC-6CED-E81A-0F0D-BC684E8151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121574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1B19707-1EA4-EDCB-B17A-57E6C78494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32304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4 Musikante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4 Musikant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3BB00092-E862-9D83-58D3-307FBAA91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8B67361-28F9-5A85-1A50-BDDDA5041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C8F0007-2810-AB6B-B0BD-7331D39C2492}"/>
              </a:ext>
            </a:extLst>
          </p:cNvPr>
          <p:cNvSpPr/>
          <p:nvPr/>
        </p:nvSpPr>
        <p:spPr>
          <a:xfrm>
            <a:off x="7340949" y="620688"/>
            <a:ext cx="489654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Švýcarsko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C33981-B467-A31C-233E-FB8E24E52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DE6A2D-3A59-27DD-D533-441E4082F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AC4808-9F3D-F71C-6CFA-E0904425D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EEF8EC-60DA-4324-356C-4ECB6F3B8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5DFDE5-31CB-358C-81F0-BA708C62F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CA0E1F-CA83-B113-157B-FA4EE043F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847A01-4F6D-5C39-B53C-E0DB0785C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CD7647-F76D-F9A3-7733-F71F711FD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51E4B3-936A-CCB4-4E84-7CB7DCE9B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428D3C-9351-D353-96E7-20F58C310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1C9069-E1D8-9A49-FE8D-7DBE8C0DB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3464"/>
            <a:ext cx="10801200" cy="583786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9734FB-B95A-1190-9FF1-092204839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50219F-74BD-0B25-EA95-AF4A17608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47005C-2F6C-CADB-A41C-741CE7C7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9113BF-C93F-045F-0FB6-353F859A5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2520"/>
            <a:ext cx="10801200" cy="58988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86182B-CFD0-1266-DFB1-4AF98FFF5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0E3523-0E4E-5D88-6134-320F6E8A09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614AD9-FDF4-E46E-84BD-E71658D50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799282-0E20-AC4A-0BAE-1AB207BDF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70EE7A-FF91-782D-1233-FCA567A33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086BAD-4FAC-885E-0F2D-C02C9830D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09447B-B515-E613-C070-1387F6B12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E20A8B-F827-8836-D2D0-4AEDFC1F8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36CFF1-8D69-6BF9-FD86-E9E959CB0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0558F6-B687-498D-6EB9-E139FEDEE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307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A32CC69-5B43-1BB3-1F0F-857EE3227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1C1C4A-0E8C-61FF-148F-F929A2838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634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CE826D-20EF-44A0-6A9D-5EACB7ADC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D532D91-486C-2AFA-7166-0C4F66D0D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EE850B7-5450-B930-2435-62EDC5678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59FD01C-4074-23B3-8720-484F2FE66AAD}"/>
              </a:ext>
            </a:extLst>
          </p:cNvPr>
          <p:cNvSpPr/>
          <p:nvPr/>
        </p:nvSpPr>
        <p:spPr>
          <a:xfrm>
            <a:off x="9100120" y="3429000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chemeClr val="bg1">
                  <a:lumMod val="8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</TotalTime>
  <Words>45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7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153</cp:revision>
  <dcterms:created xsi:type="dcterms:W3CDTF">2020-02-21T13:54:42Z</dcterms:created>
  <dcterms:modified xsi:type="dcterms:W3CDTF">2024-04-24T16:26:33Z</dcterms:modified>
</cp:coreProperties>
</file>