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E04CDA2-F3CB-FDDB-AE00-21AE467C578F}"/>
              </a:ext>
            </a:extLst>
          </p:cNvPr>
          <p:cNvSpPr/>
          <p:nvPr/>
        </p:nvSpPr>
        <p:spPr>
          <a:xfrm>
            <a:off x="0" y="1859339"/>
            <a:ext cx="9139451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Nicolas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Angelis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WordArt 9" descr="01">
            <a:extLst>
              <a:ext uri="{FF2B5EF4-FFF2-40B4-BE49-F238E27FC236}">
                <a16:creationId xmlns:a16="http://schemas.microsoft.com/office/drawing/2014/main" id="{D6B922BD-D2EA-4AED-B4D9-139F242368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5860" y="1011602"/>
            <a:ext cx="1565672" cy="3571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muziekclip</a:t>
            </a:r>
            <a:endParaRPr lang="cs-CZ" sz="12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14" name="WordArt 10" descr="01">
            <a:extLst>
              <a:ext uri="{FF2B5EF4-FFF2-40B4-BE49-F238E27FC236}">
                <a16:creationId xmlns:a16="http://schemas.microsoft.com/office/drawing/2014/main" id="{A7F769E5-25F5-4D27-BE9C-81A155755F4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44394" y="1021067"/>
            <a:ext cx="1403747" cy="3571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musik-clip</a:t>
            </a:r>
            <a:endParaRPr lang="cs-CZ" sz="12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15" name="WordArt 8" descr="01">
            <a:extLst>
              <a:ext uri="{FF2B5EF4-FFF2-40B4-BE49-F238E27FC236}">
                <a16:creationId xmlns:a16="http://schemas.microsoft.com/office/drawing/2014/main" id="{A266BDF1-568F-4157-9F70-FFB5212083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19540" y="928439"/>
            <a:ext cx="1725733" cy="50751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12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music </a:t>
            </a:r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clip</a:t>
            </a:r>
            <a:endParaRPr lang="cs-CZ" sz="12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16" name="WordArt 7" descr="01">
            <a:extLst>
              <a:ext uri="{FF2B5EF4-FFF2-40B4-BE49-F238E27FC236}">
                <a16:creationId xmlns:a16="http://schemas.microsoft.com/office/drawing/2014/main" id="{0F98326F-450C-4BD6-B1AC-462340C381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75003" y="5556378"/>
            <a:ext cx="1686394" cy="431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clip</a:t>
            </a:r>
            <a:r>
              <a:rPr lang="cs-CZ" sz="12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de </a:t>
            </a:r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musique</a:t>
            </a:r>
            <a:endParaRPr lang="cs-CZ" sz="12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sp>
        <p:nvSpPr>
          <p:cNvPr id="17" name="WordArt 8" descr="01">
            <a:extLst>
              <a:ext uri="{FF2B5EF4-FFF2-40B4-BE49-F238E27FC236}">
                <a16:creationId xmlns:a16="http://schemas.microsoft.com/office/drawing/2014/main" id="{3CF66D6B-97A8-4061-82E2-70D4A202FA7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5138" y="5575501"/>
            <a:ext cx="1686394" cy="39522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12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clip</a:t>
            </a:r>
            <a:r>
              <a:rPr lang="cs-CZ" sz="12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 </a:t>
            </a:r>
            <a:r>
              <a:rPr lang="cs-CZ" sz="12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</a:rPr>
              <a:t>muzikal</a:t>
            </a:r>
            <a:endParaRPr lang="cs-CZ" sz="12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Arial Black" panose="020B0A04020102020204" pitchFamily="34" charset="0"/>
            </a:endParaRPr>
          </a:p>
        </p:txBody>
      </p:sp>
      <p:pic>
        <p:nvPicPr>
          <p:cNvPr id="19" name="Picture 13" descr="h14">
            <a:extLst>
              <a:ext uri="{FF2B5EF4-FFF2-40B4-BE49-F238E27FC236}">
                <a16:creationId xmlns:a16="http://schemas.microsoft.com/office/drawing/2014/main" id="{16E2BD89-6AB2-400C-9D52-FF6F1A95E4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478" y="4060936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7" descr="H47">
            <a:extLst>
              <a:ext uri="{FF2B5EF4-FFF2-40B4-BE49-F238E27FC236}">
                <a16:creationId xmlns:a16="http://schemas.microsoft.com/office/drawing/2014/main" id="{780FFC36-8A5F-4266-A32A-F114F6AB12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132" y="4281076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7" descr="H47">
            <a:extLst>
              <a:ext uri="{FF2B5EF4-FFF2-40B4-BE49-F238E27FC236}">
                <a16:creationId xmlns:a16="http://schemas.microsoft.com/office/drawing/2014/main" id="{0D54A601-FB85-4CC5-ABCA-63657A8E5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9914" y="4364136"/>
            <a:ext cx="1090859" cy="93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7" descr="H47">
            <a:extLst>
              <a:ext uri="{FF2B5EF4-FFF2-40B4-BE49-F238E27FC236}">
                <a16:creationId xmlns:a16="http://schemas.microsoft.com/office/drawing/2014/main" id="{951A9023-5D4D-41B6-9BBF-F8460DB2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890" y="430581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h14">
            <a:extLst>
              <a:ext uri="{FF2B5EF4-FFF2-40B4-BE49-F238E27FC236}">
                <a16:creationId xmlns:a16="http://schemas.microsoft.com/office/drawing/2014/main" id="{074E0A1D-C1E7-43FF-A312-F204E6158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84" y="1459603"/>
            <a:ext cx="1449582" cy="163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7" descr="H47">
            <a:extLst>
              <a:ext uri="{FF2B5EF4-FFF2-40B4-BE49-F238E27FC236}">
                <a16:creationId xmlns:a16="http://schemas.microsoft.com/office/drawing/2014/main" id="{82C1B719-4A31-4BF7-90B7-0DFB58DF2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717" y="145488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7" descr="H47">
            <a:extLst>
              <a:ext uri="{FF2B5EF4-FFF2-40B4-BE49-F238E27FC236}">
                <a16:creationId xmlns:a16="http://schemas.microsoft.com/office/drawing/2014/main" id="{27EF6509-6146-450B-9174-9429A057F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066" y="169543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7" descr="H47">
            <a:extLst>
              <a:ext uri="{FF2B5EF4-FFF2-40B4-BE49-F238E27FC236}">
                <a16:creationId xmlns:a16="http://schemas.microsoft.com/office/drawing/2014/main" id="{D8F1AE8E-7247-4FA6-B180-57A78B376A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299" y="162883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25D0C57A-399B-4610-838D-0B6D63D4D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26" y="338490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F7AA968F-B5DC-448E-B279-6E4322DC0F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5831" y="1628836"/>
            <a:ext cx="331102" cy="29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3 Rectángulo">
            <a:extLst>
              <a:ext uri="{FF2B5EF4-FFF2-40B4-BE49-F238E27FC236}">
                <a16:creationId xmlns:a16="http://schemas.microsoft.com/office/drawing/2014/main" id="{EF233F01-E8EF-4C74-9C46-5A917BDBC415}"/>
              </a:ext>
            </a:extLst>
          </p:cNvPr>
          <p:cNvSpPr/>
          <p:nvPr/>
        </p:nvSpPr>
        <p:spPr>
          <a:xfrm>
            <a:off x="1000897" y="2454077"/>
            <a:ext cx="369776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music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</a:t>
            </a:r>
            <a:r>
              <a:rPr lang="cs-CZ" sz="3600" b="1" spc="38" dirty="0" err="1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giving</a:t>
            </a:r>
            <a:endParaRPr lang="cs-CZ" sz="3600" b="1" spc="38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 err="1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energy</a:t>
            </a:r>
            <a:endParaRPr lang="es-ES" sz="3600" b="1" spc="38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AE14363A-A80D-4C13-860A-4A8BD242FF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727391" y="4050339"/>
            <a:ext cx="425138" cy="37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8B239DC9-9954-4618-A8E9-618DBFBE4C6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727391" y="2031734"/>
            <a:ext cx="472946" cy="41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0516D17A-E042-4C16-880E-F51D80F5F3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832" y="2230330"/>
            <a:ext cx="871512" cy="1246658"/>
          </a:xfrm>
          <a:prstGeom prst="rect">
            <a:avLst/>
          </a:prstGeom>
        </p:spPr>
      </p:pic>
      <p:sp>
        <p:nvSpPr>
          <p:cNvPr id="6" name="Rovnoramenný trojúhelník 5">
            <a:extLst>
              <a:ext uri="{FF2B5EF4-FFF2-40B4-BE49-F238E27FC236}">
                <a16:creationId xmlns:a16="http://schemas.microsoft.com/office/drawing/2014/main" id="{6F4C5D9A-73BC-412D-8ED0-09A143CEA46C}"/>
              </a:ext>
            </a:extLst>
          </p:cNvPr>
          <p:cNvSpPr/>
          <p:nvPr/>
        </p:nvSpPr>
        <p:spPr>
          <a:xfrm rot="17670550">
            <a:off x="4537220" y="3686137"/>
            <a:ext cx="795528" cy="685800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68CEF45-1E1B-4D83-AE1C-58768AB42055}"/>
              </a:ext>
            </a:extLst>
          </p:cNvPr>
          <p:cNvSpPr txBox="1"/>
          <p:nvPr/>
        </p:nvSpPr>
        <p:spPr>
          <a:xfrm>
            <a:off x="4869150" y="1626883"/>
            <a:ext cx="394401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700" dirty="0">
                <a:solidFill>
                  <a:srgbClr val="FF0000"/>
                </a:solidFill>
              </a:rPr>
              <a:t>      Nicolas de </a:t>
            </a:r>
            <a:r>
              <a:rPr lang="cs-CZ" sz="2700" dirty="0" err="1">
                <a:solidFill>
                  <a:srgbClr val="FF0000"/>
                </a:solidFill>
              </a:rPr>
              <a:t>Angelis</a:t>
            </a:r>
            <a:r>
              <a:rPr lang="cs-CZ" sz="2700" dirty="0">
                <a:solidFill>
                  <a:srgbClr val="FF0000"/>
                </a:solidFill>
              </a:rPr>
              <a:t> 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1" name="Obdélník 10">
            <a:extLst>
              <a:ext uri="{FF2B5EF4-FFF2-40B4-BE49-F238E27FC236}">
                <a16:creationId xmlns:a16="http://schemas.microsoft.com/office/drawing/2014/main" id="{9F0D4804-E1F3-4C88-99C0-1BA4013DE3D7}"/>
              </a:ext>
            </a:extLst>
          </p:cNvPr>
          <p:cNvSpPr/>
          <p:nvPr/>
        </p:nvSpPr>
        <p:spPr>
          <a:xfrm rot="306035">
            <a:off x="5291480" y="2880726"/>
            <a:ext cx="319848" cy="9114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2E043E70-1390-4749-A012-0AD62DD773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289" y="4840172"/>
            <a:ext cx="2752977" cy="562941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sp>
        <p:nvSpPr>
          <p:cNvPr id="39" name="Obdélník 38">
            <a:extLst>
              <a:ext uri="{FF2B5EF4-FFF2-40B4-BE49-F238E27FC236}">
                <a16:creationId xmlns:a16="http://schemas.microsoft.com/office/drawing/2014/main" id="{A876A6E5-D14C-45F7-967A-5036758A39B7}"/>
              </a:ext>
            </a:extLst>
          </p:cNvPr>
          <p:cNvSpPr/>
          <p:nvPr/>
        </p:nvSpPr>
        <p:spPr>
          <a:xfrm>
            <a:off x="5598684" y="4840173"/>
            <a:ext cx="2752977" cy="45459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A948D09A-7F61-4B3F-B3E3-09FB00EC43C7}"/>
              </a:ext>
            </a:extLst>
          </p:cNvPr>
          <p:cNvSpPr/>
          <p:nvPr/>
        </p:nvSpPr>
        <p:spPr>
          <a:xfrm>
            <a:off x="5525660" y="4616904"/>
            <a:ext cx="2875248" cy="2791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>
            <a:extLst>
              <a:ext uri="{FF2B5EF4-FFF2-40B4-BE49-F238E27FC236}">
                <a16:creationId xmlns:a16="http://schemas.microsoft.com/office/drawing/2014/main" id="{52444346-BC2C-42C5-BCCF-D3FD22CB4B37}"/>
              </a:ext>
            </a:extLst>
          </p:cNvPr>
          <p:cNvSpPr/>
          <p:nvPr/>
        </p:nvSpPr>
        <p:spPr>
          <a:xfrm>
            <a:off x="5510948" y="5358661"/>
            <a:ext cx="2834729" cy="6156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>
            <a:extLst>
              <a:ext uri="{FF2B5EF4-FFF2-40B4-BE49-F238E27FC236}">
                <a16:creationId xmlns:a16="http://schemas.microsoft.com/office/drawing/2014/main" id="{5E1EFEC1-873D-4245-A010-E5F202D5BFC3}"/>
              </a:ext>
            </a:extLst>
          </p:cNvPr>
          <p:cNvSpPr/>
          <p:nvPr/>
        </p:nvSpPr>
        <p:spPr>
          <a:xfrm>
            <a:off x="5386646" y="4656204"/>
            <a:ext cx="248604" cy="6858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>
            <a:extLst>
              <a:ext uri="{FF2B5EF4-FFF2-40B4-BE49-F238E27FC236}">
                <a16:creationId xmlns:a16="http://schemas.microsoft.com/office/drawing/2014/main" id="{CB42274E-2E84-4B86-A088-8388E354D0AD}"/>
              </a:ext>
            </a:extLst>
          </p:cNvPr>
          <p:cNvSpPr/>
          <p:nvPr/>
        </p:nvSpPr>
        <p:spPr>
          <a:xfrm>
            <a:off x="8192824" y="4553105"/>
            <a:ext cx="248604" cy="78889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Rectangle 9">
            <a:extLst>
              <a:ext uri="{FF2B5EF4-FFF2-40B4-BE49-F238E27FC236}">
                <a16:creationId xmlns:a16="http://schemas.microsoft.com/office/drawing/2014/main" id="{7B4BE7F6-248D-441B-BF8C-B8B20DFE4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918" y="1506409"/>
            <a:ext cx="8178798" cy="3859991"/>
          </a:xfrm>
          <a:prstGeom prst="rect">
            <a:avLst/>
          </a:prstGeom>
          <a:noFill/>
          <a:ln w="28575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1" name="Picture 42" descr="13">
            <a:extLst>
              <a:ext uri="{FF2B5EF4-FFF2-40B4-BE49-F238E27FC236}">
                <a16:creationId xmlns:a16="http://schemas.microsoft.com/office/drawing/2014/main" id="{CEAE1446-C3BE-49B7-BB7F-4728311576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8463" y="3642000"/>
            <a:ext cx="429138" cy="38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2" descr="13">
            <a:extLst>
              <a:ext uri="{FF2B5EF4-FFF2-40B4-BE49-F238E27FC236}">
                <a16:creationId xmlns:a16="http://schemas.microsoft.com/office/drawing/2014/main" id="{7E248640-11C4-40FE-BCDA-FF0333D308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5545" y="5009854"/>
            <a:ext cx="345522" cy="30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 descr="13">
            <a:extLst>
              <a:ext uri="{FF2B5EF4-FFF2-40B4-BE49-F238E27FC236}">
                <a16:creationId xmlns:a16="http://schemas.microsoft.com/office/drawing/2014/main" id="{2B0D3743-649E-4B19-B652-A57F35CFC7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62990" y="4813826"/>
            <a:ext cx="425138" cy="37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2" descr="13">
            <a:extLst>
              <a:ext uri="{FF2B5EF4-FFF2-40B4-BE49-F238E27FC236}">
                <a16:creationId xmlns:a16="http://schemas.microsoft.com/office/drawing/2014/main" id="{4D6D5DE5-B902-42FE-9EEC-B8FE80A929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558" y="4986624"/>
            <a:ext cx="329099" cy="29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04CFCBA2-BB6C-488E-A742-D6AE22C1A9EB}"/>
              </a:ext>
            </a:extLst>
          </p:cNvPr>
          <p:cNvSpPr/>
          <p:nvPr/>
        </p:nvSpPr>
        <p:spPr>
          <a:xfrm>
            <a:off x="4904675" y="2225717"/>
            <a:ext cx="685800" cy="27182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4" name="Picture 42" descr="13">
            <a:extLst>
              <a:ext uri="{FF2B5EF4-FFF2-40B4-BE49-F238E27FC236}">
                <a16:creationId xmlns:a16="http://schemas.microsoft.com/office/drawing/2014/main" id="{F187A0AA-078A-43EE-8123-5C94360201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641" y="2601964"/>
            <a:ext cx="421635" cy="37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B03979CC-E694-4201-86A7-3BD2A99B4A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50" y="3285880"/>
            <a:ext cx="339840" cy="30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42" descr="13">
            <a:extLst>
              <a:ext uri="{FF2B5EF4-FFF2-40B4-BE49-F238E27FC236}">
                <a16:creationId xmlns:a16="http://schemas.microsoft.com/office/drawing/2014/main" id="{FEF40A44-BF23-4897-9013-B1A857AB59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49" y="370408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2" descr="13">
            <a:extLst>
              <a:ext uri="{FF2B5EF4-FFF2-40B4-BE49-F238E27FC236}">
                <a16:creationId xmlns:a16="http://schemas.microsoft.com/office/drawing/2014/main" id="{D094BB81-C992-4696-AB7C-207DAF4E7E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933" y="4968697"/>
            <a:ext cx="331102" cy="29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42" descr="13">
            <a:extLst>
              <a:ext uri="{FF2B5EF4-FFF2-40B4-BE49-F238E27FC236}">
                <a16:creationId xmlns:a16="http://schemas.microsoft.com/office/drawing/2014/main" id="{314E23F4-2CD2-4902-8698-8DB75B44B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578" y="1592490"/>
            <a:ext cx="329099" cy="29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D3C1F9A-C5B6-4740-B60A-224B49358D8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122" y="2209075"/>
            <a:ext cx="2523300" cy="2670287"/>
          </a:xfrm>
          <a:prstGeom prst="rect">
            <a:avLst/>
          </a:prstGeom>
        </p:spPr>
      </p:pic>
      <p:sp>
        <p:nvSpPr>
          <p:cNvPr id="56" name="Rectangle 9">
            <a:extLst>
              <a:ext uri="{FF2B5EF4-FFF2-40B4-BE49-F238E27FC236}">
                <a16:creationId xmlns:a16="http://schemas.microsoft.com/office/drawing/2014/main" id="{5AE7DEEC-A63B-4EDA-9701-0F4E44416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5848" y="2212156"/>
            <a:ext cx="2523300" cy="266720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105B846A-FBFA-4C88-5414-F5A08CF96174}"/>
              </a:ext>
            </a:extLst>
          </p:cNvPr>
          <p:cNvSpPr/>
          <p:nvPr/>
        </p:nvSpPr>
        <p:spPr>
          <a:xfrm>
            <a:off x="10406" y="577191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6800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Nicolas de Angelis.wav"/>
          </p:stSnd>
        </p:sndAc>
      </p:transition>
    </mc:Choice>
    <mc:Fallback xmlns="">
      <p:transition spd="slow" advClick="0">
        <p:split orient="vert"/>
        <p:sndAc>
          <p:stSnd>
            <p:snd r:embed="rId10" name="Nicolas de Angeli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303</TotalTime>
  <Words>27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Arial Black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107</cp:revision>
  <dcterms:created xsi:type="dcterms:W3CDTF">2020-02-21T13:54:42Z</dcterms:created>
  <dcterms:modified xsi:type="dcterms:W3CDTF">2024-04-24T05:37:13Z</dcterms:modified>
</cp:coreProperties>
</file>