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2" r:id="rId2"/>
    <p:sldId id="329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8ERiSQlquesB1m6ACDC5g==" hashData="TFEyus2SK7YhCWUERd2jzEJRrT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072" autoAdjust="0"/>
    <p:restoredTop sz="94660"/>
  </p:normalViewPr>
  <p:slideViewPr>
    <p:cSldViewPr>
      <p:cViewPr>
        <p:scale>
          <a:sx n="72" d="100"/>
          <a:sy n="72" d="100"/>
        </p:scale>
        <p:origin x="-1397" y="-4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579699A-DB75-42CA-8ADF-310D57255A60}" type="datetimeFigureOut">
              <a:rPr lang="fr-FR"/>
              <a:pPr>
                <a:defRPr/>
              </a:pPr>
              <a:t>11/04/2024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E733C3C-6D21-459F-91A9-1ECB9271BC1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47315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C5FBA39-6C0B-4EB7-AE36-C9C32FDC9E1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46E2DE2-0000-48FD-ADDC-A85E86965FF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A51C58-C077-45B8-915C-3DF6CB3E7CA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F5F087-6982-4A48-B06F-B4AC9847C7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2788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3A676-F72D-4E4F-B391-A16EE22B5F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6685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8C860-4B92-4AEA-892B-4F143DEC7B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4413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A226F-EF68-4837-8CDC-1F99AD0420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7964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7B2DC-2527-4853-823B-F29002CBF4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5819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8493B4-38A0-40BC-B28A-0958D1DC15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1150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B37EE6-329B-42BA-9EB3-BD990A45D5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2663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4170A-864F-4041-8001-CE95326422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8141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B67D9-32BC-43DC-8E04-004139F787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3892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C93D1-8113-46C3-9ABE-D709ED60B2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4497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9BC862-A65F-4800-B938-03CDFB1FE0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7495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72000">
              <a:schemeClr val="bg1">
                <a:lumMod val="75000"/>
              </a:schemeClr>
            </a:gs>
            <a:gs pos="85000">
              <a:schemeClr val="accent4">
                <a:lumMod val="10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4BDB440-39C2-4681-A40F-BAD1222E4C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5.wav"/><Relationship Id="rId26" Type="http://schemas.openxmlformats.org/officeDocument/2006/relationships/audio" Target="../media/audio1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37.png"/><Relationship Id="rId50" Type="http://schemas.microsoft.com/office/2007/relationships/hdphoto" Target="../media/hdphoto2.wdp"/><Relationship Id="rId55" Type="http://schemas.openxmlformats.org/officeDocument/2006/relationships/image" Target="../media/image43.png"/><Relationship Id="rId63" Type="http://schemas.openxmlformats.org/officeDocument/2006/relationships/image" Target="../media/image51.gif"/><Relationship Id="rId68" Type="http://schemas.openxmlformats.org/officeDocument/2006/relationships/image" Target="../media/image56.jpeg"/><Relationship Id="rId7" Type="http://schemas.openxmlformats.org/officeDocument/2006/relationships/image" Target="../media/image13.gif"/><Relationship Id="rId71" Type="http://schemas.openxmlformats.org/officeDocument/2006/relationships/image" Target="../media/image58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6.jpeg"/><Relationship Id="rId11" Type="http://schemas.openxmlformats.org/officeDocument/2006/relationships/image" Target="../media/image17.png"/><Relationship Id="rId24" Type="http://schemas.openxmlformats.org/officeDocument/2006/relationships/audio" Target="../media/audio8.wav"/><Relationship Id="rId32" Type="http://schemas.openxmlformats.org/officeDocument/2006/relationships/audio" Target="../media/audio11.wav"/><Relationship Id="rId37" Type="http://schemas.openxmlformats.org/officeDocument/2006/relationships/image" Target="../media/image30.jpeg"/><Relationship Id="rId40" Type="http://schemas.openxmlformats.org/officeDocument/2006/relationships/audio" Target="../media/audio15.wav"/><Relationship Id="rId45" Type="http://schemas.openxmlformats.org/officeDocument/2006/relationships/image" Target="../media/image35.gif"/><Relationship Id="rId53" Type="http://schemas.openxmlformats.org/officeDocument/2006/relationships/image" Target="../media/image41.png"/><Relationship Id="rId58" Type="http://schemas.openxmlformats.org/officeDocument/2006/relationships/image" Target="../media/image46.jpeg"/><Relationship Id="rId66" Type="http://schemas.openxmlformats.org/officeDocument/2006/relationships/image" Target="../media/image54.png"/><Relationship Id="rId5" Type="http://schemas.openxmlformats.org/officeDocument/2006/relationships/image" Target="../media/image6.gif"/><Relationship Id="rId15" Type="http://schemas.openxmlformats.org/officeDocument/2006/relationships/image" Target="../media/image19.jpeg"/><Relationship Id="rId23" Type="http://schemas.openxmlformats.org/officeDocument/2006/relationships/image" Target="../media/image23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openxmlformats.org/officeDocument/2006/relationships/image" Target="../media/image38.png"/><Relationship Id="rId57" Type="http://schemas.openxmlformats.org/officeDocument/2006/relationships/image" Target="../media/image45.png"/><Relationship Id="rId61" Type="http://schemas.openxmlformats.org/officeDocument/2006/relationships/image" Target="../media/image49.png"/><Relationship Id="rId10" Type="http://schemas.openxmlformats.org/officeDocument/2006/relationships/image" Target="../media/image16.png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4.png"/><Relationship Id="rId52" Type="http://schemas.openxmlformats.org/officeDocument/2006/relationships/image" Target="../media/image40.png"/><Relationship Id="rId60" Type="http://schemas.openxmlformats.org/officeDocument/2006/relationships/image" Target="../media/image48.png"/><Relationship Id="rId65" Type="http://schemas.openxmlformats.org/officeDocument/2006/relationships/image" Target="../media/image53.gif"/><Relationship Id="rId73" Type="http://schemas.openxmlformats.org/officeDocument/2006/relationships/image" Target="../media/image60.gif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5.jpeg"/><Relationship Id="rId30" Type="http://schemas.openxmlformats.org/officeDocument/2006/relationships/audio" Target="../media/audio10.wav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microsoft.com/office/2007/relationships/hdphoto" Target="../media/hdphoto1.wdp"/><Relationship Id="rId56" Type="http://schemas.openxmlformats.org/officeDocument/2006/relationships/image" Target="../media/image44.png"/><Relationship Id="rId64" Type="http://schemas.openxmlformats.org/officeDocument/2006/relationships/image" Target="../media/image52.jpeg"/><Relationship Id="rId69" Type="http://schemas.openxmlformats.org/officeDocument/2006/relationships/audio" Target="../media/audio17.wav"/><Relationship Id="rId8" Type="http://schemas.openxmlformats.org/officeDocument/2006/relationships/image" Target="../media/image14.gif"/><Relationship Id="rId51" Type="http://schemas.openxmlformats.org/officeDocument/2006/relationships/image" Target="../media/image39.png"/><Relationship Id="rId72" Type="http://schemas.openxmlformats.org/officeDocument/2006/relationships/image" Target="../media/image59.png"/><Relationship Id="rId3" Type="http://schemas.openxmlformats.org/officeDocument/2006/relationships/image" Target="../media/image10.png"/><Relationship Id="rId12" Type="http://schemas.openxmlformats.org/officeDocument/2006/relationships/audio" Target="../media/audio2.wav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4.wav"/><Relationship Id="rId46" Type="http://schemas.openxmlformats.org/officeDocument/2006/relationships/image" Target="../media/image36.gif"/><Relationship Id="rId59" Type="http://schemas.openxmlformats.org/officeDocument/2006/relationships/image" Target="../media/image47.png"/><Relationship Id="rId67" Type="http://schemas.openxmlformats.org/officeDocument/2006/relationships/image" Target="../media/image55.gif"/><Relationship Id="rId20" Type="http://schemas.openxmlformats.org/officeDocument/2006/relationships/audio" Target="../media/audio6.wav"/><Relationship Id="rId41" Type="http://schemas.openxmlformats.org/officeDocument/2006/relationships/image" Target="../media/image32.jpeg"/><Relationship Id="rId54" Type="http://schemas.openxmlformats.org/officeDocument/2006/relationships/image" Target="../media/image42.png"/><Relationship Id="rId62" Type="http://schemas.openxmlformats.org/officeDocument/2006/relationships/image" Target="../media/image50.png"/><Relationship Id="rId70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5. Jean-Jacques Goldman - Il changeait la vie.wav">
            <a:hlinkClick r:id="" action="ppaction://media"/>
          </p:cNvPr>
          <p:cNvPicPr>
            <a:picLocks noRot="1" noChangeAspect="1"/>
          </p:cNvPicPr>
          <p:nvPr>
            <a:wavAudioFile r:embed="rId1" name="25. Jean-Jacques Goldman - Il changeait la vie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Picture 4" descr="C:\Users\Solenn\Desktop\SMYLET\giffffff violet  102 ko.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bg1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52736"/>
            <a:ext cx="648072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llipse 5"/>
          <p:cNvSpPr/>
          <p:nvPr/>
        </p:nvSpPr>
        <p:spPr bwMode="auto">
          <a:xfrm rot="7484241">
            <a:off x="5303044" y="2910681"/>
            <a:ext cx="1036638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1331913" y="1052513"/>
            <a:ext cx="6480175" cy="4824412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6" name="Picture 12" descr="C:\Users\JCL\Desktop\Jean-Jacques Goldman - (Singulier 81 - 89) (1996)\w0udiGG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138" y="1849438"/>
            <a:ext cx="3154362" cy="316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JCL\Desktop\cd2.gif"/>
          <p:cNvPicPr>
            <a:picLocks noChangeAspect="1" noChangeArrowheads="1" noCrop="1"/>
          </p:cNvPicPr>
          <p:nvPr/>
        </p:nvPicPr>
        <p:blipFill>
          <a:blip r:embed="rId11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986" y="593482"/>
            <a:ext cx="759771" cy="338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Solenn\Desktop\SMYLET\giffffff violet  102 ko.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bg1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356" y="1025090"/>
            <a:ext cx="6480720" cy="4807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44663" y="1327150"/>
            <a:ext cx="5715000" cy="42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01. Confidentiel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02. La vie par procuration (Live)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03. Parler d'ma vie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04. Je marche seul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05. Famille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06. Elle attend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07. Pas toi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08. Il changeait la vie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09. Là-bas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10. Elle a fait un bébé toute seule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11. Puisque tu pars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12. C'est ta chance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13. Reprendre c'est voler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14. Filles faciles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15. Doux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16. Il y a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17. Peur de rien blues (Live)</a:t>
            </a:r>
          </a:p>
        </p:txBody>
      </p:sp>
      <p:sp>
        <p:nvSpPr>
          <p:cNvPr id="9" name="Cadre 8"/>
          <p:cNvSpPr/>
          <p:nvPr/>
        </p:nvSpPr>
        <p:spPr>
          <a:xfrm>
            <a:off x="1331913" y="1052513"/>
            <a:ext cx="6480175" cy="4824412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3" descr="C:\Users\JCL\Desktop\dddd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27438"/>
            <a:ext cx="3816350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18. Jean-Jacques Goldman - Confidentiel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19. Jean-Jacques Goldman - La vie par procuration (Live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178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20. Jean-Jacques Goldman - Parler d'ma vi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21. Jean-Jacques Goldman - Je marche seul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22. Jean-Jacques Goldman - Famille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42640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23. Jean-Jacques Goldman - Elle attend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81525"/>
            <a:ext cx="4429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24. Jean-Jacques Goldman - Pas toi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25. Jean-Jacques Goldman - Il changeait la vi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26. Jean-Jacques Goldman - Là-bas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27. Jean-Jacques Goldman - Elle a fait un bébé toute seul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28. Jean-Jacques Goldman - Puisque tu par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29. Jean-Jacques Goldman - C'est ta chanc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30. Jean-Jacques Goldman - Reprendre c'est voler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2751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31. Jean-Jacques Goldman - Filles facile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225" y="458152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32. Jean-Jacques Goldman - Doux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33. Jean-Jacques Goldman - Il y a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76838"/>
            <a:ext cx="4540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55282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075" y="4743450"/>
            <a:ext cx="85090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436057"/>
            <a:ext cx="498475" cy="1472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Picture 2" descr="C:\Users\christelle\Desktop\tab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0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christelle\Desktop\ch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389890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924300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2" descr="C:\Users\JCL\Desktop\Jean-Jacques Goldman - (Singulier 81 - 89) (1996)\w0udiGG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604963"/>
            <a:ext cx="1195387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24288" y="1504950"/>
            <a:ext cx="1417637" cy="15128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17" descr="C:\Users\Marie-Jose\Desktop\NUMEROS JUKEBOX NOIR\17 (FILEminimizer).jpg">
            <a:hlinkClick r:id="" action="ppaction://noaction" highlightClick="1">
              <a:snd r:embed="rId69" name="34. Jean-Jacques Goldman - Peur de rien blues (Live).wav"/>
            </a:hlinkClick>
          </p:cNvPr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075" y="2909888"/>
            <a:ext cx="45878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5" descr="C:\Users\JCL\Desktop\Image1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038" y="2814638"/>
            <a:ext cx="2557462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4488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2"/>
          <p:cNvPicPr>
            <a:picLocks noChangeAspect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975" y="6381750"/>
            <a:ext cx="576262" cy="19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2024-04-11T08:20:52Z</dcterms:modified>
</cp:coreProperties>
</file>