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2" r:id="rId2"/>
    <p:sldId id="329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0odjlYSWZ0nQOS8PUqRPw==" hashData="ps3kq+6bk4XqwyX9OePsNBCcZq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639" autoAdjust="0"/>
    <p:restoredTop sz="94660"/>
  </p:normalViewPr>
  <p:slideViewPr>
    <p:cSldViewPr>
      <p:cViewPr>
        <p:scale>
          <a:sx n="79" d="100"/>
          <a:sy n="79" d="100"/>
        </p:scale>
        <p:origin x="-1243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292ADAE-A271-4B43-9D0F-CFE78B2BF48D}" type="datetimeFigureOut">
              <a:rPr lang="fr-FR"/>
              <a:pPr>
                <a:defRPr/>
              </a:pPr>
              <a:t>11/04/2024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1645FD7-63D6-4EB3-8E69-5B6CF7D90C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4676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6740BDA-36D1-4A0B-82C9-6BC702648DD7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40C1BA8-00C1-4428-B2A6-5363ABE5BAD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8A66840-BF29-47D6-A117-97608403AED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87207-5923-47B7-B670-C5F2B6A8BB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6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833AD-284C-4B7D-B3B5-7227A19010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338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A4C70D-0693-4F6D-BCF8-A0A6DB3D31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0211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CFFB0D-363F-4640-A1E6-FFD049A137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7217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C4BCDA-D8C4-4E84-B90E-79C60409AB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9300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91D1B-6015-40B9-93F7-34601D9268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3814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B72EF-697C-4FB3-A722-EAD34E7441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994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D52B21-0EC3-4A78-ADA0-F17461EA51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52587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C3F38-D753-43C5-9ADE-B1D4C715EB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1258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D413B-B20E-4CE9-9760-55C9756A754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1281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ADEEE5-E8C8-47E3-9727-573654690A6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9111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4">
                <a:lumMod val="10000"/>
              </a:schemeClr>
            </a:gs>
            <a:gs pos="72000">
              <a:schemeClr val="bg1">
                <a:lumMod val="75000"/>
              </a:schemeClr>
            </a:gs>
            <a:gs pos="85000">
              <a:schemeClr val="accent4">
                <a:lumMod val="10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AFAD6B5-B867-422C-A15E-5057876766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5.wav"/><Relationship Id="rId26" Type="http://schemas.openxmlformats.org/officeDocument/2006/relationships/audio" Target="../media/audio9.wav"/><Relationship Id="rId39" Type="http://schemas.openxmlformats.org/officeDocument/2006/relationships/image" Target="../media/image31.jpeg"/><Relationship Id="rId21" Type="http://schemas.openxmlformats.org/officeDocument/2006/relationships/image" Target="../media/image22.jpeg"/><Relationship Id="rId34" Type="http://schemas.openxmlformats.org/officeDocument/2006/relationships/audio" Target="../media/audio13.wav"/><Relationship Id="rId42" Type="http://schemas.openxmlformats.org/officeDocument/2006/relationships/audio" Target="../media/audio17.wav"/><Relationship Id="rId47" Type="http://schemas.openxmlformats.org/officeDocument/2006/relationships/image" Target="../media/image37.png"/><Relationship Id="rId50" Type="http://schemas.microsoft.com/office/2007/relationships/hdphoto" Target="../media/hdphoto2.wdp"/><Relationship Id="rId55" Type="http://schemas.openxmlformats.org/officeDocument/2006/relationships/image" Target="../media/image42.png"/><Relationship Id="rId63" Type="http://schemas.openxmlformats.org/officeDocument/2006/relationships/image" Target="../media/image47.png"/><Relationship Id="rId68" Type="http://schemas.openxmlformats.org/officeDocument/2006/relationships/image" Target="../media/image52.jpeg"/><Relationship Id="rId76" Type="http://schemas.openxmlformats.org/officeDocument/2006/relationships/image" Target="../media/image59.png"/><Relationship Id="rId7" Type="http://schemas.openxmlformats.org/officeDocument/2006/relationships/image" Target="../media/image13.gif"/><Relationship Id="rId71" Type="http://schemas.openxmlformats.org/officeDocument/2006/relationships/image" Target="../media/image55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4.wav"/><Relationship Id="rId29" Type="http://schemas.openxmlformats.org/officeDocument/2006/relationships/image" Target="../media/image26.jpeg"/><Relationship Id="rId11" Type="http://schemas.openxmlformats.org/officeDocument/2006/relationships/image" Target="../media/image17.png"/><Relationship Id="rId24" Type="http://schemas.openxmlformats.org/officeDocument/2006/relationships/audio" Target="../media/audio8.wav"/><Relationship Id="rId32" Type="http://schemas.openxmlformats.org/officeDocument/2006/relationships/audio" Target="../media/audio12.wav"/><Relationship Id="rId37" Type="http://schemas.openxmlformats.org/officeDocument/2006/relationships/image" Target="../media/image30.jpeg"/><Relationship Id="rId40" Type="http://schemas.openxmlformats.org/officeDocument/2006/relationships/audio" Target="../media/audio16.wav"/><Relationship Id="rId45" Type="http://schemas.openxmlformats.org/officeDocument/2006/relationships/image" Target="../media/image35.gif"/><Relationship Id="rId53" Type="http://schemas.openxmlformats.org/officeDocument/2006/relationships/image" Target="../media/image41.png"/><Relationship Id="rId58" Type="http://schemas.microsoft.com/office/2007/relationships/hdphoto" Target="../media/hdphoto5.wdp"/><Relationship Id="rId66" Type="http://schemas.openxmlformats.org/officeDocument/2006/relationships/image" Target="../media/image50.png"/><Relationship Id="rId74" Type="http://schemas.openxmlformats.org/officeDocument/2006/relationships/image" Target="../media/image57.jpeg"/><Relationship Id="rId5" Type="http://schemas.openxmlformats.org/officeDocument/2006/relationships/image" Target="../media/image6.gif"/><Relationship Id="rId15" Type="http://schemas.openxmlformats.org/officeDocument/2006/relationships/image" Target="../media/image19.jpeg"/><Relationship Id="rId23" Type="http://schemas.openxmlformats.org/officeDocument/2006/relationships/image" Target="../media/image23.jpe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openxmlformats.org/officeDocument/2006/relationships/image" Target="../media/image38.png"/><Relationship Id="rId57" Type="http://schemas.openxmlformats.org/officeDocument/2006/relationships/image" Target="../media/image43.png"/><Relationship Id="rId61" Type="http://schemas.openxmlformats.org/officeDocument/2006/relationships/image" Target="../media/image45.png"/><Relationship Id="rId10" Type="http://schemas.openxmlformats.org/officeDocument/2006/relationships/image" Target="../media/image16.png"/><Relationship Id="rId19" Type="http://schemas.openxmlformats.org/officeDocument/2006/relationships/image" Target="../media/image21.jpeg"/><Relationship Id="rId31" Type="http://schemas.openxmlformats.org/officeDocument/2006/relationships/image" Target="../media/image27.jpeg"/><Relationship Id="rId44" Type="http://schemas.openxmlformats.org/officeDocument/2006/relationships/image" Target="../media/image34.png"/><Relationship Id="rId52" Type="http://schemas.openxmlformats.org/officeDocument/2006/relationships/image" Target="../media/image40.png"/><Relationship Id="rId60" Type="http://schemas.microsoft.com/office/2007/relationships/hdphoto" Target="../media/hdphoto6.wdp"/><Relationship Id="rId65" Type="http://schemas.openxmlformats.org/officeDocument/2006/relationships/image" Target="../media/image49.png"/><Relationship Id="rId73" Type="http://schemas.openxmlformats.org/officeDocument/2006/relationships/audio" Target="../media/audio1.wav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audio" Target="../media/audio3.wav"/><Relationship Id="rId22" Type="http://schemas.openxmlformats.org/officeDocument/2006/relationships/audio" Target="../media/audio7.wav"/><Relationship Id="rId27" Type="http://schemas.openxmlformats.org/officeDocument/2006/relationships/image" Target="../media/image25.jpeg"/><Relationship Id="rId30" Type="http://schemas.openxmlformats.org/officeDocument/2006/relationships/audio" Target="../media/audio11.wav"/><Relationship Id="rId35" Type="http://schemas.openxmlformats.org/officeDocument/2006/relationships/image" Target="../media/image29.jpeg"/><Relationship Id="rId43" Type="http://schemas.openxmlformats.org/officeDocument/2006/relationships/image" Target="../media/image33.jpeg"/><Relationship Id="rId48" Type="http://schemas.microsoft.com/office/2007/relationships/hdphoto" Target="../media/hdphoto1.wdp"/><Relationship Id="rId56" Type="http://schemas.microsoft.com/office/2007/relationships/hdphoto" Target="../media/hdphoto4.wdp"/><Relationship Id="rId64" Type="http://schemas.openxmlformats.org/officeDocument/2006/relationships/image" Target="../media/image48.png"/><Relationship Id="rId69" Type="http://schemas.openxmlformats.org/officeDocument/2006/relationships/image" Target="../media/image53.gif"/><Relationship Id="rId77" Type="http://schemas.openxmlformats.org/officeDocument/2006/relationships/image" Target="../media/image60.gif"/><Relationship Id="rId8" Type="http://schemas.openxmlformats.org/officeDocument/2006/relationships/image" Target="../media/image14.gif"/><Relationship Id="rId51" Type="http://schemas.openxmlformats.org/officeDocument/2006/relationships/image" Target="../media/image39.png"/><Relationship Id="rId72" Type="http://schemas.openxmlformats.org/officeDocument/2006/relationships/image" Target="../media/image56.jpeg"/><Relationship Id="rId3" Type="http://schemas.openxmlformats.org/officeDocument/2006/relationships/image" Target="../media/image10.png"/><Relationship Id="rId12" Type="http://schemas.openxmlformats.org/officeDocument/2006/relationships/audio" Target="../media/audio2.wav"/><Relationship Id="rId17" Type="http://schemas.openxmlformats.org/officeDocument/2006/relationships/image" Target="../media/image20.jpeg"/><Relationship Id="rId25" Type="http://schemas.openxmlformats.org/officeDocument/2006/relationships/image" Target="../media/image24.jpeg"/><Relationship Id="rId33" Type="http://schemas.openxmlformats.org/officeDocument/2006/relationships/image" Target="../media/image28.jpeg"/><Relationship Id="rId38" Type="http://schemas.openxmlformats.org/officeDocument/2006/relationships/audio" Target="../media/audio15.wav"/><Relationship Id="rId46" Type="http://schemas.openxmlformats.org/officeDocument/2006/relationships/image" Target="../media/image36.gif"/><Relationship Id="rId59" Type="http://schemas.openxmlformats.org/officeDocument/2006/relationships/image" Target="../media/image44.png"/><Relationship Id="rId67" Type="http://schemas.openxmlformats.org/officeDocument/2006/relationships/image" Target="../media/image51.gif"/><Relationship Id="rId20" Type="http://schemas.openxmlformats.org/officeDocument/2006/relationships/audio" Target="../media/audio6.wav"/><Relationship Id="rId41" Type="http://schemas.openxmlformats.org/officeDocument/2006/relationships/image" Target="../media/image32.jpeg"/><Relationship Id="rId54" Type="http://schemas.microsoft.com/office/2007/relationships/hdphoto" Target="../media/hdphoto3.wdp"/><Relationship Id="rId62" Type="http://schemas.openxmlformats.org/officeDocument/2006/relationships/image" Target="../media/image46.jpeg"/><Relationship Id="rId70" Type="http://schemas.openxmlformats.org/officeDocument/2006/relationships/image" Target="../media/image54.png"/><Relationship Id="rId75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. Jean-Jacques Goldman - Je te donne.wav">
            <a:hlinkClick r:id="" action="ppaction://media"/>
          </p:cNvPr>
          <p:cNvPicPr>
            <a:picLocks noRot="1" noChangeAspect="1"/>
          </p:cNvPicPr>
          <p:nvPr>
            <a:wavAudioFile r:embed="rId1" name="17. Jean-Jacques Goldman - Je te donn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Picture 4" descr="C:\Users\Solenn\Desktop\SMYLET\giffffff violet  102 ko.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bg1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52736"/>
            <a:ext cx="6480720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llipse 5"/>
          <p:cNvSpPr/>
          <p:nvPr/>
        </p:nvSpPr>
        <p:spPr bwMode="auto">
          <a:xfrm rot="7484241">
            <a:off x="5303044" y="2910681"/>
            <a:ext cx="1036638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1331913" y="1052513"/>
            <a:ext cx="6480175" cy="4824412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6" name="Picture 12" descr="C:\Users\JCL\Desktop\Jean-Jacques Goldman - (Singulier 81 - 89) (1996)\w0udiGG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138" y="1849439"/>
            <a:ext cx="3154362" cy="316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JCL\Desktop\CD1.gif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6394" y="548680"/>
            <a:ext cx="792088" cy="369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Solenn\Desktop\SMYLET\giffffff violet  102 ko.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bg1">
                <a:lumMod val="40000"/>
                <a:lumOff val="6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356" y="1025090"/>
            <a:ext cx="6480720" cy="480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44663" y="1327150"/>
            <a:ext cx="571500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01. Il suffira d'un signe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02. Pas l'indifférence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03. Quand la musique est bonne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04. Comme toi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05. Etre le premier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06. Au bout de mes rêves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07. Je ne vous parlerai pas d'elle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08. Si tu m'emmènes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09. Veiller tard (Live)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10. Envole-moi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11. Dors bébé, dors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12. Encore un matin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13. Long Is the Road (Américain)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14. Nous ne nous parlerons pas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15. Petite fille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16. Compte pas sur moi</a:t>
            </a:r>
          </a:p>
          <a:p>
            <a:pPr algn="ctr" eaLnBrk="1" hangingPunct="1"/>
            <a:r>
              <a:rPr lang="fr-FR" sz="1600" b="1">
                <a:solidFill>
                  <a:srgbClr val="FFFF00"/>
                </a:solidFill>
              </a:rPr>
              <a:t>17. Je te donne</a:t>
            </a:r>
          </a:p>
        </p:txBody>
      </p:sp>
      <p:sp>
        <p:nvSpPr>
          <p:cNvPr id="9" name="Cadre 8"/>
          <p:cNvSpPr/>
          <p:nvPr/>
        </p:nvSpPr>
        <p:spPr>
          <a:xfrm>
            <a:off x="1331913" y="1052513"/>
            <a:ext cx="6480175" cy="4824412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3" descr="C:\Users\JCL\Desktop\dddd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465513"/>
            <a:ext cx="401796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. Jean-Jacques Goldman - Il suffira d'un sign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. Jean-Jacques Goldman - Pas l'indifférenc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178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. Jean-Jacques Goldman - Quand la musique est bonn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. Jean-Jacques Goldman - Comme toi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513" y="3979863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. Jean-Jacques Goldman - Etre le premier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75" y="426402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. Jean-Jacques Goldman - Au bout de mes rêves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81525"/>
            <a:ext cx="4429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. Jean-Jacques Goldman - Je ne vous parlerai pas d'ell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. Jean-Jacques Goldman - Si tu m'emmènes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. Jean-Jacques Goldman - Veiller tard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. Jean-Jacques Goldman - Envole-moi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417888"/>
            <a:ext cx="4492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. Jean-Jacques Goldman - Dors bébé, dor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. Jean-Jacques Goldman - Encore un matin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. Jean-Jacques Goldman - Long Is the Road (Américain)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2751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. Jean-Jacques Goldman - Nous ne nous parlerons pas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4225" y="4581525"/>
            <a:ext cx="4762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. Jean-Jacques Goldman - Petite fill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6" descr="C:\Users\Marie-Jose\Desktop\NUMEROS JUKEBOX NOIR\16 (FILEminimizer).jpg">
            <a:hlinkClick r:id="" action="ppaction://noaction" highlightClick="1">
              <a:snd r:embed="rId42" name="16. Jean-Jacques Goldman - Compte pas sur moi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76838"/>
            <a:ext cx="4540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55282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075" y="4743450"/>
            <a:ext cx="85090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1" y="4133119"/>
            <a:ext cx="601018" cy="1775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Picture 2" descr="C:\Users\christelle\Desktop\tab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0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389890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924300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2" descr="C:\Users\JCL\Desktop\Jean-Jacques Goldman - (Singulier 81 - 89) (1996)\w0udiGG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604963"/>
            <a:ext cx="1195387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24288" y="1504950"/>
            <a:ext cx="1417637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17" descr="C:\Users\Marie-Jose\Desktop\NUMEROS JUKEBOX NOIR\17 (FILEminimizer).jpg">
            <a:hlinkClick r:id="" action="ppaction://noaction" highlightClick="1">
              <a:snd r:embed="rId73" name="17. Jean-Jacques Goldman - Je te donne.wav"/>
            </a:hlinkClick>
          </p:cNvPr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075" y="2909888"/>
            <a:ext cx="45878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5" descr="C:\Users\JCL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038" y="2814638"/>
            <a:ext cx="2557462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2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188" y="6434924"/>
            <a:ext cx="576262" cy="19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2024-04-11T08:17:25Z</dcterms:modified>
</cp:coreProperties>
</file>