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999" r:id="rId3"/>
  </p:sldMasterIdLst>
  <p:notesMasterIdLst>
    <p:notesMasterId r:id="rId12"/>
  </p:notesMasterIdLst>
  <p:handoutMasterIdLst>
    <p:handoutMasterId r:id="rId13"/>
  </p:handoutMasterIdLst>
  <p:sldIdLst>
    <p:sldId id="298" r:id="rId4"/>
    <p:sldId id="283" r:id="rId5"/>
    <p:sldId id="297" r:id="rId6"/>
    <p:sldId id="292" r:id="rId7"/>
    <p:sldId id="284" r:id="rId8"/>
    <p:sldId id="299" r:id="rId9"/>
    <p:sldId id="293" r:id="rId10"/>
    <p:sldId id="30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073A0DAA-6AF3-43AB-8588-CEC1D06C72B9}"/>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574" autoAdjust="0"/>
  </p:normalViewPr>
  <p:slideViewPr>
    <p:cSldViewPr snapToGrid="0">
      <p:cViewPr varScale="1">
        <p:scale>
          <a:sx n="89" d="100"/>
          <a:sy n="89" d="100"/>
        </p:scale>
        <p:origin x="90" y="666"/>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84" d="100"/>
          <a:sy n="84" d="100"/>
        </p:scale>
        <p:origin x="3900"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handoutMaster" Target="handoutMasters/handoutMaster1.xml"/><Relationship Id="rId3" Type="http://schemas.openxmlformats.org/officeDocument/2006/relationships/slideMaster" Target="slideMasters/slideMaster1.xml"/><Relationship Id="rId21" Type="http://schemas.microsoft.com/office/2015/10/relationships/revisionInfo" Target="revisionInfo.xml"/><Relationship Id="rId7" Type="http://schemas.openxmlformats.org/officeDocument/2006/relationships/slide" Target="slides/slide4.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viewProps" Target="viewProps.xml"/><Relationship Id="rId10" Type="http://schemas.openxmlformats.org/officeDocument/2006/relationships/slide" Target="slides/slide7.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a:p>
        </p:txBody>
      </p:sp>
      <p:sp>
        <p:nvSpPr>
          <p:cNvPr id="3" name="Espace réservé de la date 2">
            <a:extLst>
              <a:ext uri="{FF2B5EF4-FFF2-40B4-BE49-F238E27FC236}">
                <a16:creationId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BB651C5-239C-481D-B679-C1853F3D7869}" type="datetime1">
              <a:rPr lang="fr-FR" smtClean="0"/>
              <a:t>24/04/2024</a:t>
            </a:fld>
            <a:endParaRPr lang="fr-FR" dirty="0"/>
          </a:p>
        </p:txBody>
      </p:sp>
      <p:sp>
        <p:nvSpPr>
          <p:cNvPr id="4" name="Espace réservé du pied de page 3">
            <a:extLst>
              <a:ext uri="{FF2B5EF4-FFF2-40B4-BE49-F238E27FC236}">
                <a16:creationId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a:p>
        </p:txBody>
      </p:sp>
      <p:sp>
        <p:nvSpPr>
          <p:cNvPr id="5" name="Espace réservé du numéro de diapositive 4">
            <a:extLst>
              <a:ext uri="{FF2B5EF4-FFF2-40B4-BE49-F238E27FC236}">
                <a16:creationId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682C0B10-7CAE-41E4-AB02-7E8B1FF2B898}" type="slidenum">
              <a:rPr lang="fr-FR" smtClean="0"/>
              <a:t>‹N°›</a:t>
            </a:fld>
            <a:endParaRPr lang="fr-FR"/>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C3F468-A24C-40BA-9BA0-927B9D8CEF08}" type="datetime1">
              <a:rPr lang="fr-FR" smtClean="0"/>
              <a:pPr/>
              <a:t>24/04/2024</a:t>
            </a:fld>
            <a:endParaRPr lang="fr-FR" dirty="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Modifier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8530193B-564F-4854-8A52-728F3FB19C85}" type="slidenum">
              <a:rPr lang="fr-FR" noProof="0" smtClean="0"/>
              <a:t>‹N°›</a:t>
            </a:fld>
            <a:endParaRPr lang="fr-FR" noProof="0" dirty="0"/>
          </a:p>
        </p:txBody>
      </p:sp>
    </p:spTree>
    <p:extLst>
      <p:ext uri="{BB962C8B-B14F-4D97-AF65-F5344CB8AC3E}">
        <p14:creationId xmlns:p14="http://schemas.microsoft.com/office/powerpoint/2010/main" val="36038165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rtl="0"/>
            <a:fld id="{8530193B-564F-4854-8A52-728F3FB19C85}" type="slidenum">
              <a:rPr lang="fr-FR" smtClean="0"/>
              <a:t>1</a:t>
            </a:fld>
            <a:endParaRPr lang="fr-FR"/>
          </a:p>
        </p:txBody>
      </p:sp>
    </p:spTree>
    <p:extLst>
      <p:ext uri="{BB962C8B-B14F-4D97-AF65-F5344CB8AC3E}">
        <p14:creationId xmlns:p14="http://schemas.microsoft.com/office/powerpoint/2010/main" val="29522760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rtl="0"/>
            <a:fld id="{8530193B-564F-4854-8A52-728F3FB19C85}" type="slidenum">
              <a:rPr lang="fr-FR" smtClean="0"/>
              <a:t>2</a:t>
            </a:fld>
            <a:endParaRPr lang="fr-FR"/>
          </a:p>
        </p:txBody>
      </p:sp>
    </p:spTree>
    <p:extLst>
      <p:ext uri="{BB962C8B-B14F-4D97-AF65-F5344CB8AC3E}">
        <p14:creationId xmlns:p14="http://schemas.microsoft.com/office/powerpoint/2010/main" val="3966499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rtl="0"/>
            <a:fld id="{8530193B-564F-4854-8A52-728F3FB19C85}" type="slidenum">
              <a:rPr lang="fr-FR" smtClean="0"/>
              <a:t>3</a:t>
            </a:fld>
            <a:endParaRPr lang="fr-FR"/>
          </a:p>
        </p:txBody>
      </p:sp>
    </p:spTree>
    <p:extLst>
      <p:ext uri="{BB962C8B-B14F-4D97-AF65-F5344CB8AC3E}">
        <p14:creationId xmlns:p14="http://schemas.microsoft.com/office/powerpoint/2010/main" val="16517166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rtl="0"/>
            <a:fld id="{8530193B-564F-4854-8A52-728F3FB19C85}" type="slidenum">
              <a:rPr lang="fr-FR" smtClean="0"/>
              <a:t>4</a:t>
            </a:fld>
            <a:endParaRPr lang="fr-FR"/>
          </a:p>
        </p:txBody>
      </p:sp>
    </p:spTree>
    <p:extLst>
      <p:ext uri="{BB962C8B-B14F-4D97-AF65-F5344CB8AC3E}">
        <p14:creationId xmlns:p14="http://schemas.microsoft.com/office/powerpoint/2010/main" val="223794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rtl="0"/>
            <a:fld id="{8530193B-564F-4854-8A52-728F3FB19C85}" type="slidenum">
              <a:rPr lang="fr-FR" smtClean="0"/>
              <a:t>5</a:t>
            </a:fld>
            <a:endParaRPr lang="fr-FR"/>
          </a:p>
        </p:txBody>
      </p:sp>
    </p:spTree>
    <p:extLst>
      <p:ext uri="{BB962C8B-B14F-4D97-AF65-F5344CB8AC3E}">
        <p14:creationId xmlns:p14="http://schemas.microsoft.com/office/powerpoint/2010/main" val="1726477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rtl="0"/>
            <a:fld id="{8530193B-564F-4854-8A52-728F3FB19C85}" type="slidenum">
              <a:rPr lang="fr-FR" smtClean="0"/>
              <a:t>7</a:t>
            </a:fld>
            <a:endParaRPr lang="fr-FR"/>
          </a:p>
        </p:txBody>
      </p:sp>
    </p:spTree>
    <p:extLst>
      <p:ext uri="{BB962C8B-B14F-4D97-AF65-F5344CB8AC3E}">
        <p14:creationId xmlns:p14="http://schemas.microsoft.com/office/powerpoint/2010/main" val="21414060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pPr rtl="0"/>
            <a:fld id="{8530193B-564F-4854-8A52-728F3FB19C85}" type="slidenum">
              <a:rPr lang="fr-FR" smtClean="0"/>
              <a:t>8</a:t>
            </a:fld>
            <a:endParaRPr lang="fr-FR"/>
          </a:p>
        </p:txBody>
      </p:sp>
    </p:spTree>
    <p:extLst>
      <p:ext uri="{BB962C8B-B14F-4D97-AF65-F5344CB8AC3E}">
        <p14:creationId xmlns:p14="http://schemas.microsoft.com/office/powerpoint/2010/main" val="2318126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fr-FR" smtClean="0"/>
              <a:t>Modifiez le style du titre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Modifier le style des sous-titres du masque</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pPr/>
              <a:t>4/24/2024</a:t>
            </a:fld>
            <a:endParaRPr lang="en-US" dirty="0"/>
          </a:p>
        </p:txBody>
      </p:sp>
      <p:sp>
        <p:nvSpPr>
          <p:cNvPr id="5" name="Footer Placeholder 4"/>
          <p:cNvSpPr>
            <a:spLocks noGrp="1"/>
          </p:cNvSpPr>
          <p:nvPr>
            <p:ph type="ftr" sz="quarter" idx="11"/>
          </p:nvPr>
        </p:nvSpPr>
        <p:spPr/>
        <p:txBody>
          <a:bodyPr/>
          <a:lstStyle/>
          <a:p>
            <a:pPr rtl="0"/>
            <a:r>
              <a:rPr lang="fr-FR" noProof="0" smtClean="0"/>
              <a:t>Ajouter un pied de page</a:t>
            </a:r>
            <a:endParaRPr lang="fr-FR" noProof="0"/>
          </a:p>
        </p:txBody>
      </p:sp>
      <p:sp>
        <p:nvSpPr>
          <p:cNvPr id="6" name="Slide Number Placeholder 5"/>
          <p:cNvSpPr>
            <a:spLocks noGrp="1"/>
          </p:cNvSpPr>
          <p:nvPr>
            <p:ph type="sldNum" sz="quarter" idx="12"/>
          </p:nvPr>
        </p:nvSpPr>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1439033581"/>
      </p:ext>
    </p:extLst>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4/24/2024</a:t>
            </a:fld>
            <a:endParaRPr lang="en-US" dirty="0"/>
          </a:p>
        </p:txBody>
      </p:sp>
      <p:sp>
        <p:nvSpPr>
          <p:cNvPr id="5" name="Footer Placeholder 4"/>
          <p:cNvSpPr>
            <a:spLocks noGrp="1"/>
          </p:cNvSpPr>
          <p:nvPr>
            <p:ph type="ftr" sz="quarter" idx="11"/>
          </p:nvPr>
        </p:nvSpPr>
        <p:spPr/>
        <p:txBody>
          <a:bodyPr/>
          <a:lstStyle/>
          <a:p>
            <a:pPr rtl="0"/>
            <a:r>
              <a:rPr lang="fr-FR" noProof="0" smtClean="0"/>
              <a:t>Ajouter un pied de page</a:t>
            </a:r>
            <a:endParaRPr lang="fr-FR" noProof="0"/>
          </a:p>
        </p:txBody>
      </p:sp>
      <p:sp>
        <p:nvSpPr>
          <p:cNvPr id="6" name="Slide Number Placeholder 5"/>
          <p:cNvSpPr>
            <a:spLocks noGrp="1"/>
          </p:cNvSpPr>
          <p:nvPr>
            <p:ph type="sldNum" sz="quarter" idx="12"/>
          </p:nvPr>
        </p:nvSpPr>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387218452"/>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fr-FR" smtClean="0"/>
              <a:t>Modifiez le style du titre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Modifier les styles du texte du masque</a:t>
            </a:r>
          </a:p>
        </p:txBody>
      </p:sp>
      <p:sp>
        <p:nvSpPr>
          <p:cNvPr id="4" name="Date Placeholder 3"/>
          <p:cNvSpPr>
            <a:spLocks noGrp="1"/>
          </p:cNvSpPr>
          <p:nvPr>
            <p:ph type="dt" sz="half" idx="10"/>
          </p:nvPr>
        </p:nvSpPr>
        <p:spPr/>
        <p:txBody>
          <a:bodyPr/>
          <a:lstStyle>
            <a:lvl1pPr>
              <a:defRPr>
                <a:solidFill>
                  <a:schemeClr val="tx2"/>
                </a:solidFill>
              </a:defRPr>
            </a:lvl1pPr>
          </a:lstStyle>
          <a:p>
            <a:fld id="{9334D819-9F07-4261-B09B-9E467E5D9002}" type="datetimeFigureOut">
              <a:rPr lang="en-US" smtClean="0"/>
              <a:pPr/>
              <a:t>4/24/2024</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pPr rtl="0"/>
            <a:r>
              <a:rPr lang="fr-FR" noProof="0" smtClean="0"/>
              <a:t>Ajouter un pied de page</a:t>
            </a:r>
            <a:endParaRPr lang="fr-FR" noProof="0"/>
          </a:p>
        </p:txBody>
      </p:sp>
      <p:sp>
        <p:nvSpPr>
          <p:cNvPr id="6" name="Slide Number Placeholder 5"/>
          <p:cNvSpPr>
            <a:spLocks noGrp="1"/>
          </p:cNvSpPr>
          <p:nvPr>
            <p:ph type="sldNum" sz="quarter" idx="12"/>
          </p:nvPr>
        </p:nvSpPr>
        <p:spPr/>
        <p:txBody>
          <a:bodyPr/>
          <a:lstStyle>
            <a:lvl1pPr>
              <a:defRPr>
                <a:solidFill>
                  <a:schemeClr val="tx2"/>
                </a:solidFill>
              </a:defRPr>
            </a:lvl1p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1930022194"/>
      </p:ext>
    </p:extLst>
  </p:cSld>
  <p:clrMapOvr>
    <a:overrideClrMapping bg1="lt1" tx1="dk1" bg2="lt2" tx2="dk2" accent1="accent1" accent2="accent2" accent3="accent3" accent4="accent4" accent5="accent5" accent6="accent6" hlink="hlink" folHlink="folHlink"/>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smtClean="0"/>
              <a:t>4/24/2024</a:t>
            </a:fld>
            <a:endParaRPr lang="en-US" dirty="0"/>
          </a:p>
        </p:txBody>
      </p:sp>
      <p:sp>
        <p:nvSpPr>
          <p:cNvPr id="6" name="Footer Placeholder 5"/>
          <p:cNvSpPr>
            <a:spLocks noGrp="1"/>
          </p:cNvSpPr>
          <p:nvPr>
            <p:ph type="ftr" sz="quarter" idx="11"/>
          </p:nvPr>
        </p:nvSpPr>
        <p:spPr/>
        <p:txBody>
          <a:bodyPr/>
          <a:lstStyle/>
          <a:p>
            <a:pPr rtl="0"/>
            <a:r>
              <a:rPr lang="fr-FR" noProof="0" smtClean="0"/>
              <a:t>Ajouter un pied de page</a:t>
            </a:r>
            <a:endParaRPr lang="fr-FR" noProof="0"/>
          </a:p>
        </p:txBody>
      </p:sp>
      <p:sp>
        <p:nvSpPr>
          <p:cNvPr id="7" name="Slide Number Placeholder 6"/>
          <p:cNvSpPr>
            <a:spLocks noGrp="1"/>
          </p:cNvSpPr>
          <p:nvPr>
            <p:ph type="sldNum" sz="quarter" idx="12"/>
          </p:nvPr>
        </p:nvSpPr>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2606538623"/>
      </p:ext>
    </p:extLst>
  </p:cSld>
  <p:clrMapOvr>
    <a:masterClrMapping/>
  </p:clrMapOvr>
  <p:hf hdr="0" dt="0"/>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smtClean="0"/>
              <a:t>Modifiez le style du titre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smtClean="0"/>
              <a:t>4/24/2024</a:t>
            </a:fld>
            <a:endParaRPr lang="en-US" dirty="0"/>
          </a:p>
        </p:txBody>
      </p:sp>
      <p:sp>
        <p:nvSpPr>
          <p:cNvPr id="8" name="Footer Placeholder 7"/>
          <p:cNvSpPr>
            <a:spLocks noGrp="1"/>
          </p:cNvSpPr>
          <p:nvPr>
            <p:ph type="ftr" sz="quarter" idx="11"/>
          </p:nvPr>
        </p:nvSpPr>
        <p:spPr/>
        <p:txBody>
          <a:bodyPr/>
          <a:lstStyle/>
          <a:p>
            <a:pPr rtl="0"/>
            <a:r>
              <a:rPr lang="fr-FR" noProof="0" smtClean="0"/>
              <a:t>Ajouter un pied de page</a:t>
            </a:r>
            <a:endParaRPr lang="fr-FR" noProof="0"/>
          </a:p>
        </p:txBody>
      </p:sp>
      <p:sp>
        <p:nvSpPr>
          <p:cNvPr id="9" name="Slide Number Placeholder 8"/>
          <p:cNvSpPr>
            <a:spLocks noGrp="1"/>
          </p:cNvSpPr>
          <p:nvPr>
            <p:ph type="sldNum" sz="quarter" idx="12"/>
          </p:nvPr>
        </p:nvSpPr>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2216546250"/>
      </p:ext>
    </p:extLst>
  </p:cSld>
  <p:clrMapOvr>
    <a:masterClrMapping/>
  </p:clrMapOvr>
  <p:hf hdr="0" dt="0"/>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smtClean="0"/>
              <a:t>4/24/2024</a:t>
            </a:fld>
            <a:endParaRPr lang="en-US" dirty="0"/>
          </a:p>
        </p:txBody>
      </p:sp>
      <p:sp>
        <p:nvSpPr>
          <p:cNvPr id="4" name="Footer Placeholder 3"/>
          <p:cNvSpPr>
            <a:spLocks noGrp="1"/>
          </p:cNvSpPr>
          <p:nvPr>
            <p:ph type="ftr" sz="quarter" idx="11"/>
          </p:nvPr>
        </p:nvSpPr>
        <p:spPr/>
        <p:txBody>
          <a:bodyPr/>
          <a:lstStyle/>
          <a:p>
            <a:pPr rtl="0"/>
            <a:r>
              <a:rPr lang="fr-FR" noProof="0" smtClean="0"/>
              <a:t>Ajouter un pied de page</a:t>
            </a:r>
            <a:endParaRPr lang="fr-FR" noProof="0"/>
          </a:p>
        </p:txBody>
      </p:sp>
      <p:sp>
        <p:nvSpPr>
          <p:cNvPr id="5" name="Slide Number Placeholder 4"/>
          <p:cNvSpPr>
            <a:spLocks noGrp="1"/>
          </p:cNvSpPr>
          <p:nvPr>
            <p:ph type="sldNum" sz="quarter" idx="12"/>
          </p:nvPr>
        </p:nvSpPr>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4285094002"/>
      </p:ext>
    </p:extLst>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smtClean="0"/>
              <a:t>4/24/2024</a:t>
            </a:fld>
            <a:endParaRPr lang="en-US" dirty="0"/>
          </a:p>
        </p:txBody>
      </p:sp>
      <p:sp>
        <p:nvSpPr>
          <p:cNvPr id="3" name="Footer Placeholder 2"/>
          <p:cNvSpPr>
            <a:spLocks noGrp="1"/>
          </p:cNvSpPr>
          <p:nvPr>
            <p:ph type="ftr" sz="quarter" idx="11"/>
          </p:nvPr>
        </p:nvSpPr>
        <p:spPr/>
        <p:txBody>
          <a:bodyPr/>
          <a:lstStyle/>
          <a:p>
            <a:pPr rtl="0"/>
            <a:r>
              <a:rPr lang="fr-FR" noProof="0" smtClean="0"/>
              <a:t>Ajouter un pied de page</a:t>
            </a:r>
            <a:endParaRPr lang="fr-FR" noProof="0"/>
          </a:p>
        </p:txBody>
      </p:sp>
      <p:sp>
        <p:nvSpPr>
          <p:cNvPr id="4" name="Slide Number Placeholder 3"/>
          <p:cNvSpPr>
            <a:spLocks noGrp="1"/>
          </p:cNvSpPr>
          <p:nvPr>
            <p:ph type="sldNum" sz="quarter" idx="12"/>
          </p:nvPr>
        </p:nvSpPr>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2644948147"/>
      </p:ext>
    </p:extLst>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9334D819-9F07-4261-B09B-9E467E5D9002}" type="datetimeFigureOut">
              <a:rPr lang="en-US" smtClean="0"/>
              <a:t>4/24/2024</a:t>
            </a:fld>
            <a:endParaRPr lang="en-US" dirty="0"/>
          </a:p>
        </p:txBody>
      </p:sp>
      <p:sp>
        <p:nvSpPr>
          <p:cNvPr id="6" name="Footer Placeholder 5"/>
          <p:cNvSpPr>
            <a:spLocks noGrp="1"/>
          </p:cNvSpPr>
          <p:nvPr>
            <p:ph type="ftr" sz="quarter" idx="11"/>
          </p:nvPr>
        </p:nvSpPr>
        <p:spPr/>
        <p:txBody>
          <a:bodyPr/>
          <a:lstStyle/>
          <a:p>
            <a:pPr rtl="0"/>
            <a:r>
              <a:rPr lang="fr-FR" noProof="0" smtClean="0"/>
              <a:t>Ajouter un pied de page</a:t>
            </a:r>
            <a:endParaRPr lang="fr-FR" noProof="0"/>
          </a:p>
        </p:txBody>
      </p:sp>
      <p:sp>
        <p:nvSpPr>
          <p:cNvPr id="7" name="Slide Number Placeholder 6"/>
          <p:cNvSpPr>
            <a:spLocks noGrp="1"/>
          </p:cNvSpPr>
          <p:nvPr>
            <p:ph type="sldNum" sz="quarter" idx="12"/>
          </p:nvPr>
        </p:nvSpPr>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2711458515"/>
      </p:ext>
    </p:extLst>
  </p:cSld>
  <p:clrMapOvr>
    <a:masterClrMapping/>
  </p:clrMapOvr>
  <p:hf hdr="0" dt="0"/>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smtClean="0"/>
              <a:t>Modifiez le style du titre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Modifier les styles du texte du masque</a:t>
            </a:r>
          </a:p>
        </p:txBody>
      </p:sp>
      <p:sp>
        <p:nvSpPr>
          <p:cNvPr id="5" name="Date Placeholder 4"/>
          <p:cNvSpPr>
            <a:spLocks noGrp="1"/>
          </p:cNvSpPr>
          <p:nvPr>
            <p:ph type="dt" sz="half" idx="10"/>
          </p:nvPr>
        </p:nvSpPr>
        <p:spPr/>
        <p:txBody>
          <a:bodyPr/>
          <a:lstStyle/>
          <a:p>
            <a:fld id="{9334D819-9F07-4261-B09B-9E467E5D9002}" type="datetimeFigureOut">
              <a:rPr lang="en-US" smtClean="0"/>
              <a:t>4/24/2024</a:t>
            </a:fld>
            <a:endParaRPr lang="en-US" dirty="0"/>
          </a:p>
        </p:txBody>
      </p:sp>
      <p:sp>
        <p:nvSpPr>
          <p:cNvPr id="6" name="Footer Placeholder 5"/>
          <p:cNvSpPr>
            <a:spLocks noGrp="1"/>
          </p:cNvSpPr>
          <p:nvPr>
            <p:ph type="ftr" sz="quarter" idx="11"/>
          </p:nvPr>
        </p:nvSpPr>
        <p:spPr/>
        <p:txBody>
          <a:bodyPr/>
          <a:lstStyle/>
          <a:p>
            <a:pPr rtl="0"/>
            <a:r>
              <a:rPr lang="fr-FR" noProof="0" smtClean="0"/>
              <a:t>Ajouter un pied de page</a:t>
            </a:r>
            <a:endParaRPr lang="fr-FR" noProof="0"/>
          </a:p>
        </p:txBody>
      </p:sp>
      <p:sp>
        <p:nvSpPr>
          <p:cNvPr id="7" name="Slide Number Placeholder 6"/>
          <p:cNvSpPr>
            <a:spLocks noGrp="1"/>
          </p:cNvSpPr>
          <p:nvPr>
            <p:ph type="sldNum" sz="quarter" idx="12"/>
          </p:nvPr>
        </p:nvSpPr>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688898298"/>
      </p:ext>
    </p:extLst>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smtClean="0"/>
              <a:t>4/24/2024</a:t>
            </a:fld>
            <a:endParaRPr lang="en-US" dirty="0"/>
          </a:p>
        </p:txBody>
      </p:sp>
      <p:sp>
        <p:nvSpPr>
          <p:cNvPr id="5" name="Footer Placeholder 4"/>
          <p:cNvSpPr>
            <a:spLocks noGrp="1"/>
          </p:cNvSpPr>
          <p:nvPr>
            <p:ph type="ftr" sz="quarter" idx="11"/>
          </p:nvPr>
        </p:nvSpPr>
        <p:spPr/>
        <p:txBody>
          <a:bodyPr/>
          <a:lstStyle/>
          <a:p>
            <a:pPr rtl="0"/>
            <a:r>
              <a:rPr lang="fr-FR" noProof="0" smtClean="0"/>
              <a:t>Ajouter un pied de page</a:t>
            </a:r>
            <a:endParaRPr lang="fr-FR" noProof="0"/>
          </a:p>
        </p:txBody>
      </p:sp>
      <p:sp>
        <p:nvSpPr>
          <p:cNvPr id="6" name="Slide Number Placeholder 5"/>
          <p:cNvSpPr>
            <a:spLocks noGrp="1"/>
          </p:cNvSpPr>
          <p:nvPr>
            <p:ph type="sldNum" sz="quarter" idx="12"/>
          </p:nvPr>
        </p:nvSpPr>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922902415"/>
      </p:ext>
    </p:extLst>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a:xfrm>
            <a:off x="838200" y="6422854"/>
            <a:ext cx="2743196" cy="365125"/>
          </a:xfrm>
        </p:spPr>
        <p:txBody>
          <a:bodyPr/>
          <a:lstStyle/>
          <a:p>
            <a:fld id="{9334D819-9F07-4261-B09B-9E467E5D9002}" type="datetimeFigureOut">
              <a:rPr lang="en-US" smtClean="0"/>
              <a:t>4/24/2024</a:t>
            </a:fld>
            <a:endParaRPr lang="en-US" dirty="0"/>
          </a:p>
        </p:txBody>
      </p:sp>
      <p:sp>
        <p:nvSpPr>
          <p:cNvPr id="5" name="Footer Placeholder 4"/>
          <p:cNvSpPr>
            <a:spLocks noGrp="1"/>
          </p:cNvSpPr>
          <p:nvPr>
            <p:ph type="ftr" sz="quarter" idx="11"/>
          </p:nvPr>
        </p:nvSpPr>
        <p:spPr>
          <a:xfrm>
            <a:off x="3776135" y="6422854"/>
            <a:ext cx="4279669" cy="365125"/>
          </a:xfrm>
        </p:spPr>
        <p:txBody>
          <a:bodyPr/>
          <a:lstStyle/>
          <a:p>
            <a:pPr rtl="0"/>
            <a:r>
              <a:rPr lang="fr-FR" noProof="0" smtClean="0"/>
              <a:t>Ajouter un pied de page</a:t>
            </a:r>
            <a:endParaRPr lang="fr-FR" noProof="0"/>
          </a:p>
        </p:txBody>
      </p:sp>
      <p:sp>
        <p:nvSpPr>
          <p:cNvPr id="6" name="Slide Number Placeholder 5"/>
          <p:cNvSpPr>
            <a:spLocks noGrp="1"/>
          </p:cNvSpPr>
          <p:nvPr>
            <p:ph type="sldNum" sz="quarter" idx="12"/>
          </p:nvPr>
        </p:nvSpPr>
        <p:spPr>
          <a:xfrm>
            <a:off x="8073048" y="6422854"/>
            <a:ext cx="879759" cy="365125"/>
          </a:xfrm>
        </p:spPr>
        <p:txBody>
          <a:bodyPr/>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2222156007"/>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Diapositive de titre">
    <p:bg>
      <p:bgPr>
        <a:solidFill>
          <a:schemeClr val="bg1">
            <a:lumMod val="95000"/>
          </a:schemeClr>
        </a:solidFill>
        <a:effectLst/>
      </p:bgPr>
    </p:bg>
    <p:spTree>
      <p:nvGrpSpPr>
        <p:cNvPr id="1" name=""/>
        <p:cNvGrpSpPr/>
        <p:nvPr/>
      </p:nvGrpSpPr>
      <p:grpSpPr>
        <a:xfrm>
          <a:off x="0" y="0"/>
          <a:ext cx="0" cy="0"/>
          <a:chOff x="0" y="0"/>
          <a:chExt cx="0" cy="0"/>
        </a:xfrm>
      </p:grpSpPr>
      <p:sp>
        <p:nvSpPr>
          <p:cNvPr id="41" name="Espace réservé d’image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804025"/>
          </a:xfrm>
          <a:solidFill>
            <a:schemeClr val="bg1">
              <a:lumMod val="85000"/>
            </a:schemeClr>
          </a:solidFill>
        </p:spPr>
        <p:txBody>
          <a:bodyPr tIns="1728000" rtlCol="0" anchor="t"/>
          <a:lstStyle>
            <a:lvl1pPr marL="0" indent="0" algn="ctr">
              <a:buNone/>
              <a:defRPr sz="1200" i="1">
                <a:latin typeface="Times New Roman" panose="02020603050405020304" pitchFamily="18" charset="0"/>
                <a:cs typeface="Times New Roman" panose="02020603050405020304" pitchFamily="18" charset="0"/>
              </a:defRPr>
            </a:lvl1pPr>
          </a:lstStyle>
          <a:p>
            <a:pPr rtl="0"/>
            <a:r>
              <a:rPr lang="fr-FR" noProof="0"/>
              <a:t>Insérez ou glissez-déplacez votre photo ici</a:t>
            </a:r>
          </a:p>
        </p:txBody>
      </p:sp>
      <p:sp>
        <p:nvSpPr>
          <p:cNvPr id="2" name="Titr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3200400" y="2811053"/>
            <a:ext cx="8991600" cy="1261295"/>
          </a:xfrm>
          <a:solidFill>
            <a:schemeClr val="bg1"/>
          </a:solidFill>
        </p:spPr>
        <p:txBody>
          <a:bodyPr vert="horz" lIns="180000" tIns="360000" rIns="252000" bIns="180000" rtlCol="0" anchor="t">
            <a:noAutofit/>
          </a:bodyPr>
          <a:lstStyle>
            <a:lvl1pPr algn="r">
              <a:defRPr lang="en-ZA" sz="4000" b="1" spc="-300" dirty="0"/>
            </a:lvl1pPr>
          </a:lstStyle>
          <a:p>
            <a:pPr lvl="0" algn="r" rtl="0"/>
            <a:r>
              <a:rPr lang="fr-FR" noProof="0" dirty="0"/>
              <a:t>Cliquez pour modifier le titre de la présentation</a:t>
            </a:r>
          </a:p>
        </p:txBody>
      </p:sp>
      <p:sp>
        <p:nvSpPr>
          <p:cNvPr id="3" name="Sous-titre 2">
            <a:extLst>
              <a:ext uri="{FF2B5EF4-FFF2-40B4-BE49-F238E27FC236}">
                <a16:creationId xmlns:a16="http://schemas.microsoft.com/office/drawing/2014/main" id="{C9980B88-3F4A-4688-9ED0-17EF37E62D93}"/>
              </a:ext>
            </a:extLst>
          </p:cNvPr>
          <p:cNvSpPr>
            <a:spLocks noGrp="1"/>
          </p:cNvSpPr>
          <p:nvPr>
            <p:ph type="subTitle" idx="1"/>
          </p:nvPr>
        </p:nvSpPr>
        <p:spPr>
          <a:xfrm>
            <a:off x="3200400" y="4061039"/>
            <a:ext cx="6580188" cy="580921"/>
          </a:xfrm>
          <a:solidFill>
            <a:schemeClr val="tx1">
              <a:alpha val="80000"/>
            </a:schemeClr>
          </a:solidFill>
        </p:spPr>
        <p:txBody>
          <a:bodyPr vert="horz" lIns="180000" tIns="180000" rIns="180000" bIns="180000" rtlCol="0">
            <a:noAutofit/>
          </a:bodyPr>
          <a:lstStyle>
            <a:lvl1pPr marL="0" indent="0" algn="r">
              <a:buNone/>
              <a:defRPr lang="en-ZA" dirty="0">
                <a:solidFill>
                  <a:schemeClr val="bg1"/>
                </a:solidFill>
              </a:defRPr>
            </a:lvl1pPr>
          </a:lstStyle>
          <a:p>
            <a:pPr marL="266700" lvl="0" indent="-266700" algn="ctr" rtl="0"/>
            <a:r>
              <a:rPr lang="fr-FR" noProof="0" smtClean="0"/>
              <a:t>Modifier le style des sous-titres du masque</a:t>
            </a:r>
            <a:endParaRPr lang="fr-FR" noProof="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269861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Tree>
    <p:extLst>
      <p:ext uri="{BB962C8B-B14F-4D97-AF65-F5344CB8AC3E}">
        <p14:creationId xmlns:p14="http://schemas.microsoft.com/office/powerpoint/2010/main" val="267008949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Disposition Texte Image 1">
    <p:spTree>
      <p:nvGrpSpPr>
        <p:cNvPr id="1" name=""/>
        <p:cNvGrpSpPr/>
        <p:nvPr/>
      </p:nvGrpSpPr>
      <p:grpSpPr>
        <a:xfrm>
          <a:off x="0" y="0"/>
          <a:ext cx="0" cy="0"/>
          <a:chOff x="0" y="0"/>
          <a:chExt cx="0" cy="0"/>
        </a:xfrm>
      </p:grpSpPr>
      <p:sp>
        <p:nvSpPr>
          <p:cNvPr id="7" name="Espace réservé d’image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6096000" y="0"/>
            <a:ext cx="6096000" cy="6371351"/>
          </a:xfrm>
          <a:solidFill>
            <a:schemeClr val="bg1">
              <a:lumMod val="95000"/>
            </a:schemeClr>
          </a:solidFill>
        </p:spPr>
        <p:txBody>
          <a:bodyPr tIns="1584000" rtlCol="0" anchor="t"/>
          <a:lstStyle>
            <a:lvl1pPr marL="0" indent="0" algn="ctr">
              <a:buNone/>
              <a:defRPr sz="1200" i="1">
                <a:latin typeface="Times New Roman" panose="02020603050405020304" pitchFamily="18" charset="0"/>
                <a:cs typeface="Times New Roman" panose="02020603050405020304" pitchFamily="18" charset="0"/>
              </a:defRPr>
            </a:lvl1pPr>
          </a:lstStyle>
          <a:p>
            <a:pPr rtl="0"/>
            <a:r>
              <a:rPr lang="fr-FR" noProof="0" dirty="0"/>
              <a:t>Insérez ou glissez-déplacez votre photo</a:t>
            </a:r>
          </a:p>
        </p:txBody>
      </p:sp>
      <p:sp>
        <p:nvSpPr>
          <p:cNvPr id="2" name="Titre 1">
            <a:extLst>
              <a:ext uri="{FF2B5EF4-FFF2-40B4-BE49-F238E27FC236}">
                <a16:creationId xmlns:a16="http://schemas.microsoft.com/office/drawing/2014/main" id="{40EE479C-D1F6-4BAC-80D2-90EF74E3261A}"/>
              </a:ext>
            </a:extLst>
          </p:cNvPr>
          <p:cNvSpPr>
            <a:spLocks noGrp="1"/>
          </p:cNvSpPr>
          <p:nvPr>
            <p:ph type="title" hasCustomPrompt="1"/>
          </p:nvPr>
        </p:nvSpPr>
        <p:spPr>
          <a:xfrm>
            <a:off x="7111800" y="3802899"/>
            <a:ext cx="4648200" cy="985000"/>
          </a:xfrm>
          <a:solidFill>
            <a:schemeClr val="bg1"/>
          </a:solidFill>
        </p:spPr>
        <p:txBody>
          <a:bodyPr lIns="180000" tIns="180000" rIns="180000" bIns="180000" rtlCol="0"/>
          <a:lstStyle>
            <a:lvl1pPr algn="r">
              <a:defRPr sz="3600" b="1" spc="-300">
                <a:solidFill>
                  <a:schemeClr val="tx1">
                    <a:lumMod val="75000"/>
                    <a:lumOff val="25000"/>
                  </a:schemeClr>
                </a:solidFill>
              </a:defRPr>
            </a:lvl1pPr>
          </a:lstStyle>
          <a:p>
            <a:pPr rtl="0"/>
            <a:r>
              <a:rPr lang="fr-FR" noProof="0" dirty="0"/>
              <a:t>Modifier le titre de la page</a:t>
            </a:r>
          </a:p>
        </p:txBody>
      </p:sp>
      <p:sp>
        <p:nvSpPr>
          <p:cNvPr id="10" name="Sous-titr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7111800" y="4787900"/>
            <a:ext cx="4648200" cy="1162800"/>
          </a:xfrm>
          <a:solidFill>
            <a:schemeClr val="tx1">
              <a:alpha val="80000"/>
            </a:schemeClr>
          </a:solidFill>
        </p:spPr>
        <p:txBody>
          <a:bodyPr lIns="180000" tIns="180000" rIns="180000" bIns="180000" rtlCol="0"/>
          <a:lstStyle>
            <a:lvl1pPr marL="0" indent="0" algn="r">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rtl="0"/>
            <a:r>
              <a:rPr lang="fr-FR" noProof="0"/>
              <a:t>Sous-titre</a:t>
            </a:r>
          </a:p>
        </p:txBody>
      </p:sp>
      <p:sp>
        <p:nvSpPr>
          <p:cNvPr id="3" name="Espace réservé du contenu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2668686"/>
            <a:ext cx="5472000" cy="2999426"/>
          </a:xfrm>
        </p:spPr>
        <p:txBody>
          <a:bodyPr rtlCol="0" anchor="b"/>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pied de page 3">
            <a:extLst>
              <a:ext uri="{FF2B5EF4-FFF2-40B4-BE49-F238E27FC236}">
                <a16:creationId xmlns:a16="http://schemas.microsoft.com/office/drawing/2014/main" id="{57847F90-9DB6-4832-9EB7-393AADAE8B70}"/>
              </a:ext>
            </a:extLst>
          </p:cNvPr>
          <p:cNvSpPr>
            <a:spLocks noGrp="1"/>
          </p:cNvSpPr>
          <p:nvPr>
            <p:ph type="ftr" sz="quarter" idx="13"/>
          </p:nvPr>
        </p:nvSpPr>
        <p:spPr>
          <a:xfrm>
            <a:off x="8007883" y="6371351"/>
            <a:ext cx="3752117" cy="365125"/>
          </a:xfrm>
        </p:spPr>
        <p:txBody>
          <a:bodyPr rtlCol="0"/>
          <a:lstStyle/>
          <a:p>
            <a:pPr rtl="0"/>
            <a:r>
              <a:rPr lang="fr-FR" noProof="0" dirty="0"/>
              <a:t>Ajouter un pied de page</a:t>
            </a:r>
          </a:p>
        </p:txBody>
      </p:sp>
      <p:sp>
        <p:nvSpPr>
          <p:cNvPr id="5" name="Espace réservé du numéro de diapositive 4">
            <a:extLst>
              <a:ext uri="{FF2B5EF4-FFF2-40B4-BE49-F238E27FC236}">
                <a16:creationId xmlns:a16="http://schemas.microsoft.com/office/drawing/2014/main" id="{0505ED12-A431-4761-87A4-F05164BE0221}"/>
              </a:ext>
            </a:extLst>
          </p:cNvPr>
          <p:cNvSpPr>
            <a:spLocks noGrp="1"/>
          </p:cNvSpPr>
          <p:nvPr>
            <p:ph type="sldNum" sz="quarter" idx="33"/>
          </p:nvPr>
        </p:nvSpPr>
        <p:spPr>
          <a:xfrm>
            <a:off x="10658927" y="6422854"/>
            <a:ext cx="45719" cy="365125"/>
          </a:xfrm>
        </p:spPr>
        <p:txBody>
          <a:bodyPr rtlCol="0"/>
          <a:lstStyle/>
          <a:p>
            <a:pPr rtl="0"/>
            <a:endParaRPr lang="fr-FR" noProof="0" dirty="0"/>
          </a:p>
        </p:txBody>
      </p:sp>
      <p:sp>
        <p:nvSpPr>
          <p:cNvPr id="8" name="Rectangle 7">
            <a:extLst>
              <a:ext uri="{FF2B5EF4-FFF2-40B4-BE49-F238E27FC236}">
                <a16:creationId xmlns:a16="http://schemas.microsoft.com/office/drawing/2014/main" id="{1508F53F-6AA2-4060-904A-BC90211DC043}"/>
              </a:ext>
            </a:extLst>
          </p:cNvPr>
          <p:cNvSpPr/>
          <p:nvPr userDrawn="1"/>
        </p:nvSpPr>
        <p:spPr>
          <a:xfrm>
            <a:off x="9348588" y="3700775"/>
            <a:ext cx="2411412" cy="11482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fr-FR" noProof="0"/>
          </a:p>
        </p:txBody>
      </p:sp>
    </p:spTree>
    <p:extLst>
      <p:ext uri="{BB962C8B-B14F-4D97-AF65-F5344CB8AC3E}">
        <p14:creationId xmlns:p14="http://schemas.microsoft.com/office/powerpoint/2010/main" val="4151536235"/>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Disposition Image du texte 2">
    <p:spTree>
      <p:nvGrpSpPr>
        <p:cNvPr id="1" name=""/>
        <p:cNvGrpSpPr/>
        <p:nvPr/>
      </p:nvGrpSpPr>
      <p:grpSpPr>
        <a:xfrm>
          <a:off x="0" y="0"/>
          <a:ext cx="0" cy="0"/>
          <a:chOff x="0" y="0"/>
          <a:chExt cx="0" cy="0"/>
        </a:xfrm>
      </p:grpSpPr>
      <p:sp>
        <p:nvSpPr>
          <p:cNvPr id="7" name="Espace réservé d’image 6">
            <a:extLst>
              <a:ext uri="{FF2B5EF4-FFF2-40B4-BE49-F238E27FC236}">
                <a16:creationId xmlns:a16="http://schemas.microsoft.com/office/drawing/2014/main" id="{890ED7CE-A9D2-4D19-B978-56BFB74E657C}"/>
              </a:ext>
            </a:extLst>
          </p:cNvPr>
          <p:cNvSpPr>
            <a:spLocks noGrp="1"/>
          </p:cNvSpPr>
          <p:nvPr>
            <p:ph type="pic" sz="quarter" idx="14" hasCustomPrompt="1"/>
          </p:nvPr>
        </p:nvSpPr>
        <p:spPr>
          <a:xfrm>
            <a:off x="0" y="-1"/>
            <a:ext cx="6096000" cy="6371351"/>
          </a:xfrm>
          <a:solidFill>
            <a:schemeClr val="bg1">
              <a:lumMod val="95000"/>
            </a:schemeClr>
          </a:solidFill>
        </p:spPr>
        <p:txBody>
          <a:bodyPr tIns="1584000" rtlCol="0" anchor="t"/>
          <a:lstStyle>
            <a:lvl1pPr marL="0" indent="0" algn="ctr">
              <a:buNone/>
              <a:defRPr sz="1200" i="1">
                <a:latin typeface="Times New Roman" panose="02020603050405020304" pitchFamily="18" charset="0"/>
                <a:cs typeface="Times New Roman" panose="02020603050405020304" pitchFamily="18" charset="0"/>
              </a:defRPr>
            </a:lvl1pPr>
          </a:lstStyle>
          <a:p>
            <a:pPr rtl="0"/>
            <a:r>
              <a:rPr lang="fr-FR" noProof="0"/>
              <a:t>Insérez ou glissez-déplacez votre photo</a:t>
            </a:r>
          </a:p>
        </p:txBody>
      </p:sp>
      <p:sp>
        <p:nvSpPr>
          <p:cNvPr id="2" name="Titre 1">
            <a:extLst>
              <a:ext uri="{FF2B5EF4-FFF2-40B4-BE49-F238E27FC236}">
                <a16:creationId xmlns:a16="http://schemas.microsoft.com/office/drawing/2014/main" id="{40EE479C-D1F6-4BAC-80D2-90EF74E3261A}"/>
              </a:ext>
            </a:extLst>
          </p:cNvPr>
          <p:cNvSpPr>
            <a:spLocks noGrp="1"/>
          </p:cNvSpPr>
          <p:nvPr>
            <p:ph type="title" hasCustomPrompt="1"/>
          </p:nvPr>
        </p:nvSpPr>
        <p:spPr>
          <a:xfrm>
            <a:off x="5118100" y="1869795"/>
            <a:ext cx="6641900" cy="1124345"/>
          </a:xfrm>
          <a:solidFill>
            <a:schemeClr val="bg1">
              <a:lumMod val="95000"/>
            </a:schemeClr>
          </a:solidFill>
        </p:spPr>
        <p:txBody>
          <a:bodyPr lIns="180000" tIns="180000" rIns="180000" bIns="180000" rtlCol="0"/>
          <a:lstStyle>
            <a:lvl1pPr algn="l">
              <a:defRPr sz="4800" b="1" spc="-300">
                <a:solidFill>
                  <a:schemeClr val="tx1">
                    <a:lumMod val="75000"/>
                    <a:lumOff val="25000"/>
                  </a:schemeClr>
                </a:solidFill>
              </a:defRPr>
            </a:lvl1pPr>
          </a:lstStyle>
          <a:p>
            <a:pPr rtl="0"/>
            <a:r>
              <a:rPr lang="fr-FR" noProof="0" dirty="0"/>
              <a:t>Cliquez pour modifier le titre de la page</a:t>
            </a:r>
          </a:p>
        </p:txBody>
      </p:sp>
      <p:sp>
        <p:nvSpPr>
          <p:cNvPr id="10" name="Sous-titre 2">
            <a:extLst>
              <a:ext uri="{FF2B5EF4-FFF2-40B4-BE49-F238E27FC236}">
                <a16:creationId xmlns:a16="http://schemas.microsoft.com/office/drawing/2014/main" id="{3FAEED1D-0E66-4F74-9455-675F5CB7EAD4}"/>
              </a:ext>
            </a:extLst>
          </p:cNvPr>
          <p:cNvSpPr>
            <a:spLocks noGrp="1"/>
          </p:cNvSpPr>
          <p:nvPr>
            <p:ph type="body" sz="quarter" idx="32" hasCustomPrompt="1"/>
          </p:nvPr>
        </p:nvSpPr>
        <p:spPr>
          <a:xfrm>
            <a:off x="5118334" y="2994141"/>
            <a:ext cx="6641626" cy="590155"/>
          </a:xfrm>
          <a:solidFill>
            <a:schemeClr val="tx1">
              <a:alpha val="80000"/>
            </a:schemeClr>
          </a:solidFill>
        </p:spPr>
        <p:txBody>
          <a:bodyPr lIns="180000" tIns="180000" rIns="180000" bIns="180000" rtlCol="0"/>
          <a:lstStyle>
            <a:lvl1pPr marL="0" indent="0" algn="l">
              <a:buNone/>
              <a:defRPr>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rtl="0"/>
            <a:r>
              <a:rPr lang="fr-FR" noProof="0"/>
              <a:t>Sous-titre</a:t>
            </a:r>
          </a:p>
        </p:txBody>
      </p:sp>
      <p:sp>
        <p:nvSpPr>
          <p:cNvPr id="3" name="Espace réservé du contenu 2">
            <a:extLst>
              <a:ext uri="{FF2B5EF4-FFF2-40B4-BE49-F238E27FC236}">
                <a16:creationId xmlns:a16="http://schemas.microsoft.com/office/drawing/2014/main" id="{A22238F2-C6EC-476F-8371-119AECBA5622}"/>
              </a:ext>
            </a:extLst>
          </p:cNvPr>
          <p:cNvSpPr>
            <a:spLocks noGrp="1"/>
          </p:cNvSpPr>
          <p:nvPr>
            <p:ph sz="half" idx="1" hasCustomPrompt="1"/>
          </p:nvPr>
        </p:nvSpPr>
        <p:spPr>
          <a:xfrm>
            <a:off x="6288000" y="3763648"/>
            <a:ext cx="5472000" cy="2428351"/>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8" name="Rectangle 7">
            <a:extLst>
              <a:ext uri="{FF2B5EF4-FFF2-40B4-BE49-F238E27FC236}">
                <a16:creationId xmlns:a16="http://schemas.microsoft.com/office/drawing/2014/main" id="{FA5285E0-8F27-49C4-AADF-92A3B72D41FD}"/>
              </a:ext>
            </a:extLst>
          </p:cNvPr>
          <p:cNvSpPr/>
          <p:nvPr userDrawn="1"/>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fr-FR" noProof="0"/>
          </a:p>
        </p:txBody>
      </p:sp>
    </p:spTree>
    <p:extLst>
      <p:ext uri="{BB962C8B-B14F-4D97-AF65-F5344CB8AC3E}">
        <p14:creationId xmlns:p14="http://schemas.microsoft.com/office/powerpoint/2010/main" val="3414010195"/>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Diapositive de séparation 1">
    <p:bg>
      <p:bgPr>
        <a:solidFill>
          <a:schemeClr val="bg1">
            <a:lumMod val="95000"/>
          </a:schemeClr>
        </a:solidFill>
        <a:effectLst/>
      </p:bgPr>
    </p:bg>
    <p:spTree>
      <p:nvGrpSpPr>
        <p:cNvPr id="1" name=""/>
        <p:cNvGrpSpPr/>
        <p:nvPr/>
      </p:nvGrpSpPr>
      <p:grpSpPr>
        <a:xfrm>
          <a:off x="0" y="0"/>
          <a:ext cx="0" cy="0"/>
          <a:chOff x="0" y="0"/>
          <a:chExt cx="0" cy="0"/>
        </a:xfrm>
      </p:grpSpPr>
      <p:sp>
        <p:nvSpPr>
          <p:cNvPr id="41" name="Espace réservé d’image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0" y="0"/>
            <a:ext cx="9780588" cy="6371351"/>
          </a:xfrm>
          <a:solidFill>
            <a:schemeClr val="bg1">
              <a:lumMod val="85000"/>
            </a:schemeClr>
          </a:solidFill>
        </p:spPr>
        <p:txBody>
          <a:bodyPr rtlCol="0" anchor="ctr"/>
          <a:lstStyle>
            <a:lvl1pPr marL="0" indent="0" algn="ctr">
              <a:buNone/>
              <a:defRPr sz="1200" i="1">
                <a:latin typeface="Times New Roman" panose="02020603050405020304" pitchFamily="18" charset="0"/>
                <a:cs typeface="Times New Roman" panose="02020603050405020304" pitchFamily="18" charset="0"/>
              </a:defRPr>
            </a:lvl1pPr>
          </a:lstStyle>
          <a:p>
            <a:pPr rtl="0"/>
            <a:r>
              <a:rPr lang="fr-FR" noProof="0" dirty="0"/>
              <a:t>Insérez ou glissez-déplacez </a:t>
            </a:r>
            <a:br>
              <a:rPr lang="fr-FR" noProof="0" dirty="0"/>
            </a:br>
            <a:r>
              <a:rPr lang="fr-FR" noProof="0" dirty="0"/>
              <a:t>votre photo ici</a:t>
            </a:r>
          </a:p>
        </p:txBody>
      </p:sp>
      <p:sp>
        <p:nvSpPr>
          <p:cNvPr id="2" name="Titre 1">
            <a:extLst>
              <a:ext uri="{FF2B5EF4-FFF2-40B4-BE49-F238E27FC236}">
                <a16:creationId xmlns:a16="http://schemas.microsoft.com/office/drawing/2014/main" id="{00F23EB7-E336-46EB-A4A0-3DB7A6BF4CE1}"/>
              </a:ext>
            </a:extLst>
          </p:cNvPr>
          <p:cNvSpPr>
            <a:spLocks noGrp="1"/>
          </p:cNvSpPr>
          <p:nvPr>
            <p:ph type="ctrTitle" hasCustomPrompt="1"/>
          </p:nvPr>
        </p:nvSpPr>
        <p:spPr>
          <a:xfrm>
            <a:off x="6235700" y="2204792"/>
            <a:ext cx="5956300" cy="1944000"/>
          </a:xfrm>
          <a:solidFill>
            <a:schemeClr val="bg1"/>
          </a:solidFill>
        </p:spPr>
        <p:txBody>
          <a:bodyPr vert="horz" lIns="180000" tIns="324000" rIns="252000" bIns="180000" rtlCol="0" anchor="t">
            <a:noAutofit/>
          </a:bodyPr>
          <a:lstStyle>
            <a:lvl1pPr algn="r">
              <a:defRPr lang="en-ZA" sz="4800" b="1" spc="-300" dirty="0"/>
            </a:lvl1pPr>
          </a:lstStyle>
          <a:p>
            <a:pPr lvl="0" algn="r" rtl="0"/>
            <a:r>
              <a:rPr lang="fr-FR" noProof="0" dirty="0"/>
              <a:t>Cliquez pour modifier le séparateur de section</a:t>
            </a:r>
          </a:p>
        </p:txBody>
      </p:sp>
      <p:sp>
        <p:nvSpPr>
          <p:cNvPr id="7" name="Sous-titr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6235700" y="4148860"/>
            <a:ext cx="5956300" cy="1100565"/>
          </a:xfrm>
          <a:solidFill>
            <a:schemeClr val="tx1">
              <a:alpha val="80000"/>
            </a:schemeClr>
          </a:solidFill>
        </p:spPr>
        <p:txBody>
          <a:bodyPr lIns="180000" tIns="180000" rIns="252000" bIns="180000" rtlCol="0"/>
          <a:lstStyle>
            <a:lvl1pPr marL="0" indent="0" algn="r">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rtl="0"/>
            <a:r>
              <a:rPr lang="fr-FR" noProof="0"/>
              <a:t>Modifiez le style des sous-titres du masque</a:t>
            </a:r>
          </a:p>
        </p:txBody>
      </p:sp>
      <p:sp>
        <p:nvSpPr>
          <p:cNvPr id="4" name="Espace réservé du pied de page 3">
            <a:extLst>
              <a:ext uri="{FF2B5EF4-FFF2-40B4-BE49-F238E27FC236}">
                <a16:creationId xmlns:a16="http://schemas.microsoft.com/office/drawing/2014/main" id="{6816FE98-6A12-44EC-8485-8B5EFABDF9B2}"/>
              </a:ext>
            </a:extLst>
          </p:cNvPr>
          <p:cNvSpPr>
            <a:spLocks noGrp="1"/>
          </p:cNvSpPr>
          <p:nvPr>
            <p:ph type="ftr" sz="quarter" idx="11"/>
          </p:nvPr>
        </p:nvSpPr>
        <p:spPr/>
        <p:txBody>
          <a:bodyPr rtlCol="0"/>
          <a:lstStyle/>
          <a:p>
            <a:pPr rtl="0"/>
            <a:r>
              <a:rPr lang="fr-FR" noProof="0"/>
              <a:t>Ajouter un pied de page</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9780588" y="5247782"/>
            <a:ext cx="2411412" cy="11482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5" name="Espace réservé du numéro de diapositive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rtlCol="0"/>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29428479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288DD7-6DAF-436D-B04A-EBCCAA36917C}"/>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defRPr>
            </a:lvl1pPr>
          </a:lstStyle>
          <a:p>
            <a:pPr rtl="0"/>
            <a:r>
              <a:rPr lang="fr-FR" noProof="0"/>
              <a:t>Cliquez pour modifier le titre de la page</a:t>
            </a:r>
          </a:p>
        </p:txBody>
      </p:sp>
      <p:sp>
        <p:nvSpPr>
          <p:cNvPr id="9" name="Sous-titre 2">
            <a:extLst>
              <a:ext uri="{FF2B5EF4-FFF2-40B4-BE49-F238E27FC236}">
                <a16:creationId xmlns:a16="http://schemas.microsoft.com/office/drawing/2014/main" id="{E4633398-8EC3-417B-BEA6-101D8F224678}"/>
              </a:ext>
            </a:extLst>
          </p:cNvPr>
          <p:cNvSpPr>
            <a:spLocks noGrp="1"/>
          </p:cNvSpPr>
          <p:nvPr>
            <p:ph type="body" sz="quarter" idx="32" hasCustomPrompt="1"/>
          </p:nvPr>
        </p:nvSpPr>
        <p:spPr>
          <a:xfrm>
            <a:off x="431800" y="1008000"/>
            <a:ext cx="11339513" cy="360000"/>
          </a:xfrm>
        </p:spPr>
        <p:txBody>
          <a:bodyPr rtlCol="0"/>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rtl="0"/>
            <a:r>
              <a:rPr lang="fr-FR" noProof="0"/>
              <a:t>Sous-titre</a:t>
            </a:r>
          </a:p>
        </p:txBody>
      </p:sp>
      <p:sp>
        <p:nvSpPr>
          <p:cNvPr id="3" name="Espace réservé de comparaison gauche 1">
            <a:extLst>
              <a:ext uri="{FF2B5EF4-FFF2-40B4-BE49-F238E27FC236}">
                <a16:creationId xmlns:a16="http://schemas.microsoft.com/office/drawing/2014/main" id="{9322B50D-6A7D-41C6-BA57-613BC231DF36}"/>
              </a:ext>
            </a:extLst>
          </p:cNvPr>
          <p:cNvSpPr>
            <a:spLocks noGrp="1"/>
          </p:cNvSpPr>
          <p:nvPr>
            <p:ph type="body" idx="1" hasCustomPrompt="1"/>
          </p:nvPr>
        </p:nvSpPr>
        <p:spPr>
          <a:xfrm>
            <a:off x="432000" y="1515834"/>
            <a:ext cx="5472000" cy="360000"/>
          </a:xfrm>
        </p:spPr>
        <p:txBody>
          <a:bodyPr rtlCol="0" anchor="t"/>
          <a:lstStyle>
            <a:lvl1pPr marL="0" indent="0">
              <a:buNone/>
              <a:defRPr sz="2400" b="1">
                <a:solidFill>
                  <a:schemeClr val="tx1">
                    <a:lumMod val="75000"/>
                    <a:lumOff val="2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fr-FR" noProof="0"/>
              <a:t>Modifiez les styles du texte du masque</a:t>
            </a:r>
          </a:p>
        </p:txBody>
      </p:sp>
      <p:sp>
        <p:nvSpPr>
          <p:cNvPr id="4" name="Espace réservé du contenu 2">
            <a:extLst>
              <a:ext uri="{FF2B5EF4-FFF2-40B4-BE49-F238E27FC236}">
                <a16:creationId xmlns:a16="http://schemas.microsoft.com/office/drawing/2014/main" id="{9FD584DA-F775-47B8-A1D7-6556AD5FCBD2}"/>
              </a:ext>
            </a:extLst>
          </p:cNvPr>
          <p:cNvSpPr>
            <a:spLocks noGrp="1"/>
          </p:cNvSpPr>
          <p:nvPr>
            <p:ph sz="half" idx="2" hasCustomPrompt="1"/>
          </p:nvPr>
        </p:nvSpPr>
        <p:spPr>
          <a:xfrm>
            <a:off x="432000" y="2023668"/>
            <a:ext cx="5472000" cy="4168332"/>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12" name="Espace réservé de comparaison gauche 2">
            <a:extLst>
              <a:ext uri="{FF2B5EF4-FFF2-40B4-BE49-F238E27FC236}">
                <a16:creationId xmlns:a16="http://schemas.microsoft.com/office/drawing/2014/main" id="{78A963F8-6F6E-440E-B3B3-DDE13C083A36}"/>
              </a:ext>
            </a:extLst>
          </p:cNvPr>
          <p:cNvSpPr>
            <a:spLocks noGrp="1"/>
          </p:cNvSpPr>
          <p:nvPr>
            <p:ph type="body" sz="quarter" idx="13" hasCustomPrompt="1"/>
          </p:nvPr>
        </p:nvSpPr>
        <p:spPr>
          <a:xfrm>
            <a:off x="6300000" y="1516359"/>
            <a:ext cx="5472000" cy="358775"/>
          </a:xfrm>
        </p:spPr>
        <p:txBody>
          <a:bodyPr rtlCol="0"/>
          <a:lstStyle>
            <a:lvl1pPr marL="0" indent="0">
              <a:buNone/>
              <a:defRPr sz="2400" b="1"/>
            </a:lvl1pPr>
          </a:lstStyle>
          <a:p>
            <a:pPr lvl="0" rtl="0"/>
            <a:r>
              <a:rPr lang="fr-FR" noProof="0"/>
              <a:t>Modifiez les styles du texte du masque</a:t>
            </a:r>
          </a:p>
        </p:txBody>
      </p:sp>
      <p:sp>
        <p:nvSpPr>
          <p:cNvPr id="8" name="Espace réservé du texte 4">
            <a:extLst>
              <a:ext uri="{FF2B5EF4-FFF2-40B4-BE49-F238E27FC236}">
                <a16:creationId xmlns:a16="http://schemas.microsoft.com/office/drawing/2014/main" id="{DF0A5256-B267-47DA-858A-0F3867CB6139}"/>
              </a:ext>
            </a:extLst>
          </p:cNvPr>
          <p:cNvSpPr>
            <a:spLocks noGrp="1"/>
          </p:cNvSpPr>
          <p:nvPr>
            <p:ph type="body" sz="quarter" idx="12" hasCustomPrompt="1"/>
          </p:nvPr>
        </p:nvSpPr>
        <p:spPr>
          <a:xfrm>
            <a:off x="6299887" y="2020359"/>
            <a:ext cx="5472113" cy="4170891"/>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pied de page 4">
            <a:extLst>
              <a:ext uri="{FF2B5EF4-FFF2-40B4-BE49-F238E27FC236}">
                <a16:creationId xmlns:a16="http://schemas.microsoft.com/office/drawing/2014/main" id="{646B8F99-FAB0-4B33-87ED-9FF46D11A907}"/>
              </a:ext>
            </a:extLst>
          </p:cNvPr>
          <p:cNvSpPr>
            <a:spLocks noGrp="1"/>
          </p:cNvSpPr>
          <p:nvPr>
            <p:ph type="ftr" sz="quarter" idx="14"/>
          </p:nvPr>
        </p:nvSpPr>
        <p:spPr/>
        <p:txBody>
          <a:bodyPr rtlCol="0"/>
          <a:lstStyle/>
          <a:p>
            <a:pPr rtl="0"/>
            <a:r>
              <a:rPr lang="fr-FR" noProof="0"/>
              <a:t>Ajouter un pied de page</a:t>
            </a:r>
          </a:p>
        </p:txBody>
      </p:sp>
      <p:sp>
        <p:nvSpPr>
          <p:cNvPr id="6" name="Espace réservé du numéro de diapositive 5">
            <a:extLst>
              <a:ext uri="{FF2B5EF4-FFF2-40B4-BE49-F238E27FC236}">
                <a16:creationId xmlns:a16="http://schemas.microsoft.com/office/drawing/2014/main" id="{18733E7E-50D2-4F6C-9DF2-CF4C98C4B847}"/>
              </a:ext>
            </a:extLst>
          </p:cNvPr>
          <p:cNvSpPr>
            <a:spLocks noGrp="1"/>
          </p:cNvSpPr>
          <p:nvPr>
            <p:ph type="sldNum" sz="quarter" idx="33"/>
          </p:nvPr>
        </p:nvSpPr>
        <p:spPr/>
        <p:txBody>
          <a:bodyPr rtlCol="0"/>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26518562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Diapositive de séparation 2">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41" name="Espace réservé d’image 40">
            <a:extLst>
              <a:ext uri="{FF2B5EF4-FFF2-40B4-BE49-F238E27FC236}">
                <a16:creationId xmlns:a16="http://schemas.microsoft.com/office/drawing/2014/main" id="{EB7F0EE8-BE52-4A79-8FC8-4A2487FA01FC}"/>
              </a:ext>
            </a:extLst>
          </p:cNvPr>
          <p:cNvSpPr>
            <a:spLocks noGrp="1"/>
          </p:cNvSpPr>
          <p:nvPr>
            <p:ph type="pic" sz="quarter" idx="10" hasCustomPrompt="1"/>
          </p:nvPr>
        </p:nvSpPr>
        <p:spPr>
          <a:xfrm>
            <a:off x="2411412" y="0"/>
            <a:ext cx="9780588" cy="6371351"/>
          </a:xfrm>
          <a:solidFill>
            <a:schemeClr val="bg1">
              <a:lumMod val="85000"/>
            </a:schemeClr>
          </a:solidFill>
        </p:spPr>
        <p:txBody>
          <a:bodyPr rtlCol="0" anchor="ctr"/>
          <a:lstStyle>
            <a:lvl1pPr marL="0" indent="0" algn="ctr">
              <a:buNone/>
              <a:defRPr sz="1200" i="1">
                <a:latin typeface="Times New Roman" panose="02020603050405020304" pitchFamily="18" charset="0"/>
                <a:cs typeface="Times New Roman" panose="02020603050405020304" pitchFamily="18" charset="0"/>
              </a:defRPr>
            </a:lvl1pPr>
          </a:lstStyle>
          <a:p>
            <a:pPr rtl="0"/>
            <a:r>
              <a:rPr lang="fr-FR" noProof="0" dirty="0"/>
              <a:t>Insérez ou glissez-déplacez </a:t>
            </a:r>
            <a:br>
              <a:rPr lang="fr-FR" noProof="0" dirty="0"/>
            </a:br>
            <a:r>
              <a:rPr lang="fr-FR" noProof="0" dirty="0"/>
              <a:t>votre photo ici</a:t>
            </a:r>
          </a:p>
        </p:txBody>
      </p:sp>
      <p:sp>
        <p:nvSpPr>
          <p:cNvPr id="3" name="Titre 1">
            <a:extLst>
              <a:ext uri="{FF2B5EF4-FFF2-40B4-BE49-F238E27FC236}">
                <a16:creationId xmlns:a16="http://schemas.microsoft.com/office/drawing/2014/main" id="{E473AB13-DFF9-4538-9907-E261659E0E01}"/>
              </a:ext>
            </a:extLst>
          </p:cNvPr>
          <p:cNvSpPr>
            <a:spLocks noGrp="1"/>
          </p:cNvSpPr>
          <p:nvPr>
            <p:ph type="title" hasCustomPrompt="1"/>
          </p:nvPr>
        </p:nvSpPr>
        <p:spPr>
          <a:xfrm>
            <a:off x="-1700" y="2156226"/>
            <a:ext cx="5958000" cy="1958400"/>
          </a:xfrm>
          <a:solidFill>
            <a:schemeClr val="bg1"/>
          </a:solidFill>
        </p:spPr>
        <p:txBody>
          <a:bodyPr lIns="252000" tIns="180000" rIns="180000" bIns="180000" rtlCol="0"/>
          <a:lstStyle>
            <a:lvl1pPr>
              <a:defRPr sz="4800" b="1" spc="-300">
                <a:solidFill>
                  <a:schemeClr val="tx1">
                    <a:lumMod val="75000"/>
                    <a:lumOff val="25000"/>
                  </a:schemeClr>
                </a:solidFill>
                <a:latin typeface="+mj-lt"/>
              </a:defRPr>
            </a:lvl1pPr>
          </a:lstStyle>
          <a:p>
            <a:pPr rtl="0"/>
            <a:r>
              <a:rPr lang="fr-FR" noProof="0" dirty="0"/>
              <a:t>Cliquez pour modifier le séparateur de section</a:t>
            </a:r>
          </a:p>
        </p:txBody>
      </p:sp>
      <p:sp>
        <p:nvSpPr>
          <p:cNvPr id="7" name="Sous-titre 2">
            <a:extLst>
              <a:ext uri="{FF2B5EF4-FFF2-40B4-BE49-F238E27FC236}">
                <a16:creationId xmlns:a16="http://schemas.microsoft.com/office/drawing/2014/main" id="{9E4D4535-D519-40ED-B8A4-2EA1276BB652}"/>
              </a:ext>
            </a:extLst>
          </p:cNvPr>
          <p:cNvSpPr>
            <a:spLocks noGrp="1"/>
          </p:cNvSpPr>
          <p:nvPr>
            <p:ph type="body" sz="quarter" idx="13" hasCustomPrompt="1"/>
          </p:nvPr>
        </p:nvSpPr>
        <p:spPr>
          <a:xfrm>
            <a:off x="0" y="4110760"/>
            <a:ext cx="5956300" cy="1100565"/>
          </a:xfrm>
          <a:solidFill>
            <a:schemeClr val="tx1">
              <a:alpha val="80000"/>
            </a:schemeClr>
          </a:solidFill>
        </p:spPr>
        <p:txBody>
          <a:bodyPr lIns="252000" tIns="180000" rIns="180000" bIns="180000" rtlCol="0"/>
          <a:lstStyle>
            <a:lvl1pPr marL="0" indent="0" algn="l">
              <a:buNone/>
              <a:defRPr sz="1800">
                <a:solidFill>
                  <a:schemeClr val="bg1"/>
                </a:solidFill>
              </a:defRPr>
            </a:lvl1pPr>
            <a:lvl2pPr marL="266700" indent="0" algn="r">
              <a:buNone/>
              <a:defRPr sz="1800">
                <a:solidFill>
                  <a:schemeClr val="bg1"/>
                </a:solidFill>
              </a:defRPr>
            </a:lvl2pPr>
            <a:lvl3pPr marL="542925" indent="0" algn="r">
              <a:buNone/>
              <a:defRPr sz="1800">
                <a:solidFill>
                  <a:schemeClr val="bg1"/>
                </a:solidFill>
              </a:defRPr>
            </a:lvl3pPr>
            <a:lvl4pPr marL="809625" indent="0" algn="r">
              <a:buNone/>
              <a:defRPr sz="1800">
                <a:solidFill>
                  <a:schemeClr val="bg1"/>
                </a:solidFill>
              </a:defRPr>
            </a:lvl4pPr>
            <a:lvl5pPr marL="1076325" indent="0" algn="r">
              <a:buNone/>
              <a:defRPr sz="1800">
                <a:solidFill>
                  <a:schemeClr val="bg1"/>
                </a:solidFill>
              </a:defRPr>
            </a:lvl5pPr>
          </a:lstStyle>
          <a:p>
            <a:pPr lvl="0" rtl="0"/>
            <a:r>
              <a:rPr lang="fr-FR" noProof="0" dirty="0"/>
              <a:t>Modifiez le style des sous-titres du masque</a:t>
            </a:r>
          </a:p>
        </p:txBody>
      </p:sp>
      <p:sp>
        <p:nvSpPr>
          <p:cNvPr id="4" name="Espace réservé du pied de page 3">
            <a:extLst>
              <a:ext uri="{FF2B5EF4-FFF2-40B4-BE49-F238E27FC236}">
                <a16:creationId xmlns:a16="http://schemas.microsoft.com/office/drawing/2014/main" id="{6816FE98-6A12-44EC-8485-8B5EFABDF9B2}"/>
              </a:ext>
            </a:extLst>
          </p:cNvPr>
          <p:cNvSpPr>
            <a:spLocks noGrp="1"/>
          </p:cNvSpPr>
          <p:nvPr>
            <p:ph type="ftr" sz="quarter" idx="11"/>
          </p:nvPr>
        </p:nvSpPr>
        <p:spPr/>
        <p:txBody>
          <a:bodyPr rtlCol="0"/>
          <a:lstStyle/>
          <a:p>
            <a:pPr rtl="0"/>
            <a:r>
              <a:rPr lang="fr-FR" noProof="0"/>
              <a:t>Ajouter un pied de page</a:t>
            </a:r>
          </a:p>
        </p:txBody>
      </p:sp>
      <p:sp>
        <p:nvSpPr>
          <p:cNvPr id="8" name="Rectangle 7">
            <a:extLst>
              <a:ext uri="{FF2B5EF4-FFF2-40B4-BE49-F238E27FC236}">
                <a16:creationId xmlns:a16="http://schemas.microsoft.com/office/drawing/2014/main" id="{51DD44D8-4A8F-4693-B90A-166855B29D25}"/>
              </a:ext>
            </a:extLst>
          </p:cNvPr>
          <p:cNvSpPr/>
          <p:nvPr userDrawn="1"/>
        </p:nvSpPr>
        <p:spPr>
          <a:xfrm>
            <a:off x="0" y="5209682"/>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fr-FR" noProof="0"/>
          </a:p>
        </p:txBody>
      </p:sp>
      <p:sp>
        <p:nvSpPr>
          <p:cNvPr id="13" name="Rectangle 12">
            <a:extLst>
              <a:ext uri="{FF2B5EF4-FFF2-40B4-BE49-F238E27FC236}">
                <a16:creationId xmlns:a16="http://schemas.microsoft.com/office/drawing/2014/main" id="{EC0FBB1B-4F0E-4365-BF27-3150FC6C3B90}"/>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4" name="Rectangle 13">
            <a:extLst>
              <a:ext uri="{FF2B5EF4-FFF2-40B4-BE49-F238E27FC236}">
                <a16:creationId xmlns:a16="http://schemas.microsoft.com/office/drawing/2014/main" id="{7A13D8A8-6C3D-4527-959D-41C3213F7F0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5" name="Rectangle 14">
            <a:extLst>
              <a:ext uri="{FF2B5EF4-FFF2-40B4-BE49-F238E27FC236}">
                <a16:creationId xmlns:a16="http://schemas.microsoft.com/office/drawing/2014/main" id="{9504A767-1C0B-484E-BF7D-CD42D30A52EE}"/>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5" name="Espace réservé du numéro de diapositive 4">
            <a:extLst>
              <a:ext uri="{FF2B5EF4-FFF2-40B4-BE49-F238E27FC236}">
                <a16:creationId xmlns:a16="http://schemas.microsoft.com/office/drawing/2014/main" id="{F50EF489-F21B-4E7C-9A44-D3CC8DC34F5F}"/>
              </a:ext>
            </a:extLst>
          </p:cNvPr>
          <p:cNvSpPr>
            <a:spLocks noGrp="1"/>
          </p:cNvSpPr>
          <p:nvPr>
            <p:ph type="sldNum" sz="quarter" idx="12"/>
          </p:nvPr>
        </p:nvSpPr>
        <p:spPr/>
        <p:txBody>
          <a:bodyPr rtlCol="0"/>
          <a:lstStyle/>
          <a:p>
            <a:pPr rtl="0"/>
            <a:fld id="{19B51A1E-902D-48AF-9020-955120F399B6}" type="slidenum">
              <a:rPr lang="fr-FR" noProof="0" smtClean="0"/>
              <a:pPr rtl="0"/>
              <a:t>‹N°›</a:t>
            </a:fld>
            <a:endParaRPr lang="fr-FR" noProof="0" dirty="0"/>
          </a:p>
        </p:txBody>
      </p:sp>
    </p:spTree>
    <p:extLst>
      <p:ext uri="{BB962C8B-B14F-4D97-AF65-F5344CB8AC3E}">
        <p14:creationId xmlns:p14="http://schemas.microsoft.com/office/powerpoint/2010/main" val="10157014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FF4C50-933F-41F9-AD11-BD02410AA7D5}"/>
              </a:ext>
            </a:extLst>
          </p:cNvPr>
          <p:cNvSpPr>
            <a:spLocks noGrp="1"/>
          </p:cNvSpPr>
          <p:nvPr>
            <p:ph type="title" hasCustomPrompt="1"/>
          </p:nvPr>
        </p:nvSpPr>
        <p:spPr/>
        <p:txBody>
          <a:bodyPr rtlCol="0"/>
          <a:lstStyle>
            <a:lvl1pPr>
              <a:defRPr>
                <a:solidFill>
                  <a:schemeClr val="tx1">
                    <a:lumMod val="75000"/>
                    <a:lumOff val="25000"/>
                  </a:schemeClr>
                </a:solidFill>
              </a:defRPr>
            </a:lvl1pPr>
          </a:lstStyle>
          <a:p>
            <a:pPr rtl="0"/>
            <a:r>
              <a:rPr lang="fr-FR" noProof="0"/>
              <a:t>Cliquez pour modifier le titre de la page</a:t>
            </a:r>
          </a:p>
        </p:txBody>
      </p:sp>
      <p:sp>
        <p:nvSpPr>
          <p:cNvPr id="7" name="Sous-titre 2">
            <a:extLst>
              <a:ext uri="{FF2B5EF4-FFF2-40B4-BE49-F238E27FC236}">
                <a16:creationId xmlns:a16="http://schemas.microsoft.com/office/drawing/2014/main" id="{E97A9A62-1AA6-47A9-A1A0-54196823744C}"/>
              </a:ext>
            </a:extLst>
          </p:cNvPr>
          <p:cNvSpPr>
            <a:spLocks noGrp="1"/>
          </p:cNvSpPr>
          <p:nvPr>
            <p:ph type="body" sz="quarter" idx="32" hasCustomPrompt="1"/>
          </p:nvPr>
        </p:nvSpPr>
        <p:spPr>
          <a:xfrm>
            <a:off x="431800" y="1008000"/>
            <a:ext cx="11339513" cy="360000"/>
          </a:xfrm>
        </p:spPr>
        <p:txBody>
          <a:bodyPr rtlCol="0"/>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rtl="0"/>
            <a:r>
              <a:rPr lang="fr-FR" noProof="0"/>
              <a:t>Sous-titre</a:t>
            </a:r>
          </a:p>
        </p:txBody>
      </p:sp>
      <p:sp>
        <p:nvSpPr>
          <p:cNvPr id="3" name="Espace réservé du contenu 2">
            <a:extLst>
              <a:ext uri="{FF2B5EF4-FFF2-40B4-BE49-F238E27FC236}">
                <a16:creationId xmlns:a16="http://schemas.microsoft.com/office/drawing/2014/main" id="{B1948E38-8FB0-4E51-A01C-C88794372E50}"/>
              </a:ext>
            </a:extLst>
          </p:cNvPr>
          <p:cNvSpPr>
            <a:spLocks noGrp="1"/>
          </p:cNvSpPr>
          <p:nvPr>
            <p:ph idx="1" hasCustomPrompt="1"/>
          </p:nvPr>
        </p:nvSpPr>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pied de page 3">
            <a:extLst>
              <a:ext uri="{FF2B5EF4-FFF2-40B4-BE49-F238E27FC236}">
                <a16:creationId xmlns:a16="http://schemas.microsoft.com/office/drawing/2014/main" id="{E8FE0EB3-0FF4-4285-B9D3-90A5751B7BBF}"/>
              </a:ext>
            </a:extLst>
          </p:cNvPr>
          <p:cNvSpPr>
            <a:spLocks noGrp="1"/>
          </p:cNvSpPr>
          <p:nvPr>
            <p:ph type="ftr" sz="quarter" idx="12"/>
          </p:nvPr>
        </p:nvSpPr>
        <p:spPr/>
        <p:txBody>
          <a:bodyPr rtlCol="0"/>
          <a:lstStyle/>
          <a:p>
            <a:pPr rtl="0"/>
            <a:r>
              <a:rPr lang="fr-FR" noProof="0"/>
              <a:t>Ajouter un pied de page</a:t>
            </a:r>
          </a:p>
        </p:txBody>
      </p:sp>
      <p:sp>
        <p:nvSpPr>
          <p:cNvPr id="5" name="Espace réservé du numéro de diapositive 4">
            <a:extLst>
              <a:ext uri="{FF2B5EF4-FFF2-40B4-BE49-F238E27FC236}">
                <a16:creationId xmlns:a16="http://schemas.microsoft.com/office/drawing/2014/main" id="{C8DE0AAD-6FBD-416B-A91A-21F2B737919E}"/>
              </a:ext>
            </a:extLst>
          </p:cNvPr>
          <p:cNvSpPr>
            <a:spLocks noGrp="1"/>
          </p:cNvSpPr>
          <p:nvPr>
            <p:ph type="sldNum" sz="quarter" idx="33"/>
          </p:nvPr>
        </p:nvSpPr>
        <p:spPr/>
        <p:txBody>
          <a:bodyPr rtlCol="0"/>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17345016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EE479C-D1F6-4BAC-80D2-90EF74E3261A}"/>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defRPr>
            </a:lvl1pPr>
          </a:lstStyle>
          <a:p>
            <a:pPr rtl="0"/>
            <a:r>
              <a:rPr lang="fr-FR" noProof="0"/>
              <a:t>Cliquez pour modifier le titre de la page</a:t>
            </a:r>
          </a:p>
        </p:txBody>
      </p:sp>
      <p:sp>
        <p:nvSpPr>
          <p:cNvPr id="7" name="Sous-titre 2">
            <a:extLst>
              <a:ext uri="{FF2B5EF4-FFF2-40B4-BE49-F238E27FC236}">
                <a16:creationId xmlns:a16="http://schemas.microsoft.com/office/drawing/2014/main" id="{7DEBF36F-ADC5-48FF-BFAF-3BED06924FD3}"/>
              </a:ext>
            </a:extLst>
          </p:cNvPr>
          <p:cNvSpPr>
            <a:spLocks noGrp="1"/>
          </p:cNvSpPr>
          <p:nvPr>
            <p:ph type="body" sz="quarter" idx="32" hasCustomPrompt="1"/>
          </p:nvPr>
        </p:nvSpPr>
        <p:spPr>
          <a:xfrm>
            <a:off x="431800" y="1008000"/>
            <a:ext cx="11339513" cy="360000"/>
          </a:xfrm>
        </p:spPr>
        <p:txBody>
          <a:bodyPr rtlCol="0"/>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rtl="0"/>
            <a:r>
              <a:rPr lang="fr-FR" noProof="0"/>
              <a:t>Sous-titre</a:t>
            </a:r>
          </a:p>
        </p:txBody>
      </p:sp>
      <p:sp>
        <p:nvSpPr>
          <p:cNvPr id="3" name="Espace réservé du contenu 2">
            <a:extLst>
              <a:ext uri="{FF2B5EF4-FFF2-40B4-BE49-F238E27FC236}">
                <a16:creationId xmlns:a16="http://schemas.microsoft.com/office/drawing/2014/main" id="{A22238F2-C6EC-476F-8371-119AECBA5622}"/>
              </a:ext>
            </a:extLst>
          </p:cNvPr>
          <p:cNvSpPr>
            <a:spLocks noGrp="1"/>
          </p:cNvSpPr>
          <p:nvPr>
            <p:ph sz="half" idx="1" hasCustomPrompt="1"/>
          </p:nvPr>
        </p:nvSpPr>
        <p:spPr>
          <a:xfrm>
            <a:off x="432000" y="1512000"/>
            <a:ext cx="5472000" cy="4680000"/>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texte 4">
            <a:extLst>
              <a:ext uri="{FF2B5EF4-FFF2-40B4-BE49-F238E27FC236}">
                <a16:creationId xmlns:a16="http://schemas.microsoft.com/office/drawing/2014/main" id="{7867C73D-EE16-41D1-B7CE-A35C765E3B8D}"/>
              </a:ext>
            </a:extLst>
          </p:cNvPr>
          <p:cNvSpPr>
            <a:spLocks noGrp="1"/>
          </p:cNvSpPr>
          <p:nvPr>
            <p:ph type="body" sz="quarter" idx="12" hasCustomPrompt="1"/>
          </p:nvPr>
        </p:nvSpPr>
        <p:spPr>
          <a:xfrm>
            <a:off x="6299887" y="1511250"/>
            <a:ext cx="5472113" cy="4680000"/>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pied de page 3">
            <a:extLst>
              <a:ext uri="{FF2B5EF4-FFF2-40B4-BE49-F238E27FC236}">
                <a16:creationId xmlns:a16="http://schemas.microsoft.com/office/drawing/2014/main" id="{57847F90-9DB6-4832-9EB7-393AADAE8B70}"/>
              </a:ext>
            </a:extLst>
          </p:cNvPr>
          <p:cNvSpPr>
            <a:spLocks noGrp="1"/>
          </p:cNvSpPr>
          <p:nvPr>
            <p:ph type="ftr" sz="quarter" idx="13"/>
          </p:nvPr>
        </p:nvSpPr>
        <p:spPr/>
        <p:txBody>
          <a:bodyPr rtlCol="0"/>
          <a:lstStyle/>
          <a:p>
            <a:pPr rtl="0"/>
            <a:r>
              <a:rPr lang="fr-FR" noProof="0"/>
              <a:t>Ajouter un pied de page</a:t>
            </a:r>
          </a:p>
        </p:txBody>
      </p:sp>
      <p:sp>
        <p:nvSpPr>
          <p:cNvPr id="5" name="Espace réservé du numéro de diapositive 4">
            <a:extLst>
              <a:ext uri="{FF2B5EF4-FFF2-40B4-BE49-F238E27FC236}">
                <a16:creationId xmlns:a16="http://schemas.microsoft.com/office/drawing/2014/main" id="{F64CFC6C-1D8B-46C9-B0F7-A8BD88D8AB46}"/>
              </a:ext>
            </a:extLst>
          </p:cNvPr>
          <p:cNvSpPr>
            <a:spLocks noGrp="1"/>
          </p:cNvSpPr>
          <p:nvPr>
            <p:ph type="sldNum" sz="quarter" idx="33"/>
          </p:nvPr>
        </p:nvSpPr>
        <p:spPr/>
        <p:txBody>
          <a:bodyPr rtlCol="0"/>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8915521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3 colonne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defRPr>
            </a:lvl1pPr>
          </a:lstStyle>
          <a:p>
            <a:pPr rtl="0"/>
            <a:r>
              <a:rPr lang="fr-FR" noProof="0"/>
              <a:t>Cliquez pour modifier le titre de la page</a:t>
            </a:r>
          </a:p>
        </p:txBody>
      </p:sp>
      <p:sp>
        <p:nvSpPr>
          <p:cNvPr id="9" name="Sous-titre 2">
            <a:extLst>
              <a:ext uri="{FF2B5EF4-FFF2-40B4-BE49-F238E27FC236}">
                <a16:creationId xmlns:a16="http://schemas.microsoft.com/office/drawing/2014/main" id="{F94EB5D3-F8CB-4E76-8D7E-FF441818EECB}"/>
              </a:ext>
            </a:extLst>
          </p:cNvPr>
          <p:cNvSpPr>
            <a:spLocks noGrp="1"/>
          </p:cNvSpPr>
          <p:nvPr>
            <p:ph type="body" sz="quarter" idx="32" hasCustomPrompt="1"/>
          </p:nvPr>
        </p:nvSpPr>
        <p:spPr>
          <a:xfrm>
            <a:off x="431800" y="1008000"/>
            <a:ext cx="11339513" cy="360000"/>
          </a:xfrm>
        </p:spPr>
        <p:txBody>
          <a:bodyPr rtlCol="0"/>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rtl="0"/>
            <a:r>
              <a:rPr lang="fr-FR" noProof="0"/>
              <a:t>Sous-titre</a:t>
            </a:r>
          </a:p>
        </p:txBody>
      </p:sp>
      <p:sp>
        <p:nvSpPr>
          <p:cNvPr id="3" name="Espace réservé du contenu 2">
            <a:extLst>
              <a:ext uri="{FF2B5EF4-FFF2-40B4-BE49-F238E27FC236}">
                <a16:creationId xmlns:a16="http://schemas.microsoft.com/office/drawing/2014/main" id="{B1948E38-8FB0-4E51-A01C-C88794372E50}"/>
              </a:ext>
            </a:extLst>
          </p:cNvPr>
          <p:cNvSpPr>
            <a:spLocks noGrp="1"/>
          </p:cNvSpPr>
          <p:nvPr>
            <p:ph idx="1" hasCustomPrompt="1"/>
          </p:nvPr>
        </p:nvSpPr>
        <p:spPr>
          <a:xfrm>
            <a:off x="432000" y="1512000"/>
            <a:ext cx="3600000" cy="4679250"/>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a:extLst>
              <a:ext uri="{FF2B5EF4-FFF2-40B4-BE49-F238E27FC236}">
                <a16:creationId xmlns:a16="http://schemas.microsoft.com/office/drawing/2014/main" id="{16A38E24-EB1C-472F-B631-5DF32F9C4CF5}"/>
              </a:ext>
            </a:extLst>
          </p:cNvPr>
          <p:cNvSpPr>
            <a:spLocks noGrp="1"/>
          </p:cNvSpPr>
          <p:nvPr>
            <p:ph type="body" sz="quarter" idx="12" hasCustomPrompt="1"/>
          </p:nvPr>
        </p:nvSpPr>
        <p:spPr>
          <a:xfrm>
            <a:off x="4301550" y="1511476"/>
            <a:ext cx="3600450" cy="4679249"/>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11" name="Espace réservé du texte 5">
            <a:extLst>
              <a:ext uri="{FF2B5EF4-FFF2-40B4-BE49-F238E27FC236}">
                <a16:creationId xmlns:a16="http://schemas.microsoft.com/office/drawing/2014/main" id="{5B4A252E-78C9-4F76-98A4-A4B580AD072A}"/>
              </a:ext>
            </a:extLst>
          </p:cNvPr>
          <p:cNvSpPr>
            <a:spLocks noGrp="1"/>
          </p:cNvSpPr>
          <p:nvPr>
            <p:ph type="body" sz="quarter" idx="13" hasCustomPrompt="1"/>
          </p:nvPr>
        </p:nvSpPr>
        <p:spPr>
          <a:xfrm>
            <a:off x="8171550" y="1511475"/>
            <a:ext cx="3600450" cy="4679250"/>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pied de page 3">
            <a:extLst>
              <a:ext uri="{FF2B5EF4-FFF2-40B4-BE49-F238E27FC236}">
                <a16:creationId xmlns:a16="http://schemas.microsoft.com/office/drawing/2014/main" id="{6D4BCA97-F31B-451D-82F8-6E000DF2118A}"/>
              </a:ext>
            </a:extLst>
          </p:cNvPr>
          <p:cNvSpPr>
            <a:spLocks noGrp="1"/>
          </p:cNvSpPr>
          <p:nvPr>
            <p:ph type="ftr" sz="quarter" idx="14"/>
          </p:nvPr>
        </p:nvSpPr>
        <p:spPr/>
        <p:txBody>
          <a:bodyPr rtlCol="0"/>
          <a:lstStyle/>
          <a:p>
            <a:pPr rtl="0"/>
            <a:r>
              <a:rPr lang="fr-FR" noProof="0"/>
              <a:t>Ajouter un pied de page</a:t>
            </a:r>
          </a:p>
        </p:txBody>
      </p:sp>
      <p:sp>
        <p:nvSpPr>
          <p:cNvPr id="6" name="Espace réservé du numéro de diapositive 5">
            <a:extLst>
              <a:ext uri="{FF2B5EF4-FFF2-40B4-BE49-F238E27FC236}">
                <a16:creationId xmlns:a16="http://schemas.microsoft.com/office/drawing/2014/main" id="{0817AAC4-A657-4D75-A527-0307AFF2B17B}"/>
              </a:ext>
            </a:extLst>
          </p:cNvPr>
          <p:cNvSpPr>
            <a:spLocks noGrp="1"/>
          </p:cNvSpPr>
          <p:nvPr>
            <p:ph type="sldNum" sz="quarter" idx="15"/>
          </p:nvPr>
        </p:nvSpPr>
        <p:spPr/>
        <p:txBody>
          <a:bodyPr rtlCol="0"/>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26543880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5 colonne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CFF4C50-933F-41F9-AD11-BD02410AA7D5}"/>
              </a:ext>
            </a:extLst>
          </p:cNvPr>
          <p:cNvSpPr>
            <a:spLocks noGrp="1"/>
          </p:cNvSpPr>
          <p:nvPr>
            <p:ph type="title" hasCustomPrompt="1"/>
          </p:nvPr>
        </p:nvSpPr>
        <p:spPr>
          <a:xfrm>
            <a:off x="432000" y="432000"/>
            <a:ext cx="11340000" cy="432000"/>
          </a:xfrm>
        </p:spPr>
        <p:txBody>
          <a:bodyPr rtlCol="0"/>
          <a:lstStyle>
            <a:lvl1pPr>
              <a:defRPr>
                <a:solidFill>
                  <a:schemeClr val="tx1">
                    <a:lumMod val="75000"/>
                    <a:lumOff val="25000"/>
                  </a:schemeClr>
                </a:solidFill>
              </a:defRPr>
            </a:lvl1pPr>
          </a:lstStyle>
          <a:p>
            <a:pPr rtl="0"/>
            <a:r>
              <a:rPr lang="fr-FR" noProof="0"/>
              <a:t>Cliquez pour modifier le titre de la page</a:t>
            </a:r>
          </a:p>
        </p:txBody>
      </p:sp>
      <p:sp>
        <p:nvSpPr>
          <p:cNvPr id="10" name="Sous-titre 2">
            <a:extLst>
              <a:ext uri="{FF2B5EF4-FFF2-40B4-BE49-F238E27FC236}">
                <a16:creationId xmlns:a16="http://schemas.microsoft.com/office/drawing/2014/main" id="{9D7ACCB5-9A86-4F46-89E2-B79F48C9EC1D}"/>
              </a:ext>
            </a:extLst>
          </p:cNvPr>
          <p:cNvSpPr>
            <a:spLocks noGrp="1"/>
          </p:cNvSpPr>
          <p:nvPr>
            <p:ph type="body" sz="quarter" idx="32" hasCustomPrompt="1"/>
          </p:nvPr>
        </p:nvSpPr>
        <p:spPr>
          <a:xfrm>
            <a:off x="431800" y="1008000"/>
            <a:ext cx="11339513" cy="360000"/>
          </a:xfrm>
        </p:spPr>
        <p:txBody>
          <a:bodyPr rtlCol="0"/>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rtl="0"/>
            <a:r>
              <a:rPr lang="fr-FR" noProof="0"/>
              <a:t>Sous-titre</a:t>
            </a:r>
          </a:p>
        </p:txBody>
      </p:sp>
      <p:sp>
        <p:nvSpPr>
          <p:cNvPr id="3" name="Espace réservé du contenu 2">
            <a:extLst>
              <a:ext uri="{FF2B5EF4-FFF2-40B4-BE49-F238E27FC236}">
                <a16:creationId xmlns:a16="http://schemas.microsoft.com/office/drawing/2014/main" id="{B1948E38-8FB0-4E51-A01C-C88794372E50}"/>
              </a:ext>
            </a:extLst>
          </p:cNvPr>
          <p:cNvSpPr>
            <a:spLocks noGrp="1"/>
          </p:cNvSpPr>
          <p:nvPr>
            <p:ph idx="1" hasCustomPrompt="1"/>
          </p:nvPr>
        </p:nvSpPr>
        <p:spPr>
          <a:xfrm>
            <a:off x="432000" y="1512000"/>
            <a:ext cx="2160000" cy="4679250"/>
          </a:xfrm>
        </p:spPr>
        <p:txBody>
          <a:bodyPr rtlCol="0"/>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5" name="Espace réservé du texte 4">
            <a:extLst>
              <a:ext uri="{FF2B5EF4-FFF2-40B4-BE49-F238E27FC236}">
                <a16:creationId xmlns:a16="http://schemas.microsoft.com/office/drawing/2014/main" id="{1F5B3657-F2AE-455A-BF81-1A0C2ACECD20}"/>
              </a:ext>
            </a:extLst>
          </p:cNvPr>
          <p:cNvSpPr>
            <a:spLocks noGrp="1"/>
          </p:cNvSpPr>
          <p:nvPr>
            <p:ph type="body" sz="quarter" idx="12" hasCustomPrompt="1"/>
          </p:nvPr>
        </p:nvSpPr>
        <p:spPr>
          <a:xfrm>
            <a:off x="2726412" y="1512000"/>
            <a:ext cx="2160588" cy="4679250"/>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13" name="Espace réservé du texte 5">
            <a:extLst>
              <a:ext uri="{FF2B5EF4-FFF2-40B4-BE49-F238E27FC236}">
                <a16:creationId xmlns:a16="http://schemas.microsoft.com/office/drawing/2014/main" id="{6A983D98-E0AB-429A-9EC2-B50D4216D691}"/>
              </a:ext>
            </a:extLst>
          </p:cNvPr>
          <p:cNvSpPr>
            <a:spLocks noGrp="1"/>
          </p:cNvSpPr>
          <p:nvPr>
            <p:ph type="body" sz="quarter" idx="13" hasCustomPrompt="1"/>
          </p:nvPr>
        </p:nvSpPr>
        <p:spPr>
          <a:xfrm>
            <a:off x="5021412" y="1512000"/>
            <a:ext cx="2160588" cy="4679250"/>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15" name="Espace réservé du texte 6">
            <a:extLst>
              <a:ext uri="{FF2B5EF4-FFF2-40B4-BE49-F238E27FC236}">
                <a16:creationId xmlns:a16="http://schemas.microsoft.com/office/drawing/2014/main" id="{755213BF-EF6D-45DC-A01B-DE6C2F23A6D2}"/>
              </a:ext>
            </a:extLst>
          </p:cNvPr>
          <p:cNvSpPr>
            <a:spLocks noGrp="1"/>
          </p:cNvSpPr>
          <p:nvPr>
            <p:ph type="body" sz="quarter" idx="14" hasCustomPrompt="1"/>
          </p:nvPr>
        </p:nvSpPr>
        <p:spPr>
          <a:xfrm>
            <a:off x="7316412" y="1507535"/>
            <a:ext cx="2160588" cy="4679250"/>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17" name="Espace réservé du texte 7">
            <a:extLst>
              <a:ext uri="{FF2B5EF4-FFF2-40B4-BE49-F238E27FC236}">
                <a16:creationId xmlns:a16="http://schemas.microsoft.com/office/drawing/2014/main" id="{77D6BBBA-F4A3-45D4-91BC-A405FFDC7C3D}"/>
              </a:ext>
            </a:extLst>
          </p:cNvPr>
          <p:cNvSpPr>
            <a:spLocks noGrp="1"/>
          </p:cNvSpPr>
          <p:nvPr>
            <p:ph type="body" sz="quarter" idx="15" hasCustomPrompt="1"/>
          </p:nvPr>
        </p:nvSpPr>
        <p:spPr>
          <a:xfrm>
            <a:off x="9611412" y="1507535"/>
            <a:ext cx="2160588" cy="4683715"/>
          </a:xfrm>
        </p:spPr>
        <p:txBody>
          <a:bodyPr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u pied de page 3">
            <a:extLst>
              <a:ext uri="{FF2B5EF4-FFF2-40B4-BE49-F238E27FC236}">
                <a16:creationId xmlns:a16="http://schemas.microsoft.com/office/drawing/2014/main" id="{2D09234E-176D-4BBF-9391-7B6F018C51AB}"/>
              </a:ext>
            </a:extLst>
          </p:cNvPr>
          <p:cNvSpPr>
            <a:spLocks noGrp="1"/>
          </p:cNvSpPr>
          <p:nvPr>
            <p:ph type="ftr" sz="quarter" idx="16"/>
          </p:nvPr>
        </p:nvSpPr>
        <p:spPr/>
        <p:txBody>
          <a:bodyPr rtlCol="0"/>
          <a:lstStyle/>
          <a:p>
            <a:pPr rtl="0"/>
            <a:r>
              <a:rPr lang="fr-FR" noProof="0"/>
              <a:t>Ajouter un pied de page</a:t>
            </a:r>
          </a:p>
        </p:txBody>
      </p:sp>
      <p:sp>
        <p:nvSpPr>
          <p:cNvPr id="6" name="Espace réservé du numéro de diapositive 5">
            <a:extLst>
              <a:ext uri="{FF2B5EF4-FFF2-40B4-BE49-F238E27FC236}">
                <a16:creationId xmlns:a16="http://schemas.microsoft.com/office/drawing/2014/main" id="{009ABD5E-B8F1-4246-B167-09138760AD7D}"/>
              </a:ext>
            </a:extLst>
          </p:cNvPr>
          <p:cNvSpPr>
            <a:spLocks noGrp="1"/>
          </p:cNvSpPr>
          <p:nvPr>
            <p:ph type="sldNum" sz="quarter" idx="33"/>
          </p:nvPr>
        </p:nvSpPr>
        <p:spPr/>
        <p:txBody>
          <a:bodyPr rtlCol="0"/>
          <a:lstStyle/>
          <a:p>
            <a:pPr rtl="0"/>
            <a:fld id="{19B51A1E-902D-48AF-9020-955120F399B6}" type="slidenum">
              <a:rPr lang="fr-FR" noProof="0" smtClean="0"/>
              <a:pPr rtl="0"/>
              <a:t>‹N°›</a:t>
            </a:fld>
            <a:endParaRPr lang="fr-FR" noProof="0"/>
          </a:p>
        </p:txBody>
      </p:sp>
    </p:spTree>
    <p:extLst>
      <p:ext uri="{BB962C8B-B14F-4D97-AF65-F5344CB8AC3E}">
        <p14:creationId xmlns:p14="http://schemas.microsoft.com/office/powerpoint/2010/main" val="974837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9334D819-9F07-4261-B09B-9E467E5D9002}" type="datetimeFigureOut">
              <a:rPr lang="en-US" smtClean="0"/>
              <a:pPr/>
              <a:t>4/24/2024</a:t>
            </a:fld>
            <a:endParaRPr lang="en-US" dirty="0"/>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pPr rtl="0"/>
            <a:r>
              <a:rPr lang="fr-FR" noProof="0" smtClean="0"/>
              <a:t>Ajouter un pied de page</a:t>
            </a:r>
            <a:endParaRPr lang="fr-FR" noProof="0"/>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pPr rtl="0"/>
            <a:fld id="{19B51A1E-902D-48AF-9020-955120F399B6}" type="slidenum">
              <a:rPr lang="fr-FR" noProof="0" smtClean="0"/>
              <a:pPr rtl="0"/>
              <a:t>‹N°›</a:t>
            </a:fld>
            <a:endParaRPr lang="fr-FR" noProof="0"/>
          </a:p>
        </p:txBody>
      </p:sp>
      <p:sp>
        <p:nvSpPr>
          <p:cNvPr id="8" name="Rectangle 7">
            <a:extLst>
              <a:ext uri="{FF2B5EF4-FFF2-40B4-BE49-F238E27FC236}">
                <a16:creationId xmlns:a16="http://schemas.microsoft.com/office/drawing/2014/main" id="{3EB0D177-9AA4-42F4-9CD7-CD206217CA6D}"/>
              </a:ext>
            </a:extLst>
          </p:cNvPr>
          <p:cNvSpPr/>
          <p:nvPr userDrawn="1"/>
        </p:nvSpPr>
        <p:spPr>
          <a:xfrm>
            <a:off x="9780101" y="6371351"/>
            <a:ext cx="1979897" cy="43199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9" name="Rectangle 8">
            <a:extLst>
              <a:ext uri="{FF2B5EF4-FFF2-40B4-BE49-F238E27FC236}">
                <a16:creationId xmlns:a16="http://schemas.microsoft.com/office/drawing/2014/main" id="{C825DB53-D610-4A40-AFDC-EBC47DB613CE}"/>
              </a:ext>
            </a:extLst>
          </p:cNvPr>
          <p:cNvSpPr/>
          <p:nvPr userDrawn="1"/>
        </p:nvSpPr>
        <p:spPr>
          <a:xfrm>
            <a:off x="9780103" y="6803351"/>
            <a:ext cx="1979897" cy="54650"/>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0" name="Forme libre : Forme 30">
            <a:extLst>
              <a:ext uri="{FF2B5EF4-FFF2-40B4-BE49-F238E27FC236}">
                <a16:creationId xmlns:a16="http://schemas.microsoft.com/office/drawing/2014/main" id="{C2B9A6A4-83D0-40B1-8B15-964C84BF0705}"/>
              </a:ext>
            </a:extLst>
          </p:cNvPr>
          <p:cNvSpPr/>
          <p:nvPr userDrawn="1"/>
        </p:nvSpPr>
        <p:spPr>
          <a:xfrm>
            <a:off x="0" y="6371351"/>
            <a:ext cx="9780102" cy="432000"/>
          </a:xfrm>
          <a:custGeom>
            <a:avLst/>
            <a:gdLst>
              <a:gd name="connsiteX0" fmla="*/ 0 w 9780102"/>
              <a:gd name="connsiteY0" fmla="*/ 0 h 432000"/>
              <a:gd name="connsiteX1" fmla="*/ 9780102 w 9780102"/>
              <a:gd name="connsiteY1" fmla="*/ 0 h 432000"/>
              <a:gd name="connsiteX2" fmla="*/ 9780102 w 9780102"/>
              <a:gd name="connsiteY2" fmla="*/ 432000 h 432000"/>
              <a:gd name="connsiteX3" fmla="*/ 0 w 9780102"/>
              <a:gd name="connsiteY3" fmla="*/ 432000 h 432000"/>
            </a:gdLst>
            <a:ahLst/>
            <a:cxnLst>
              <a:cxn ang="0">
                <a:pos x="connsiteX0" y="connsiteY0"/>
              </a:cxn>
              <a:cxn ang="0">
                <a:pos x="connsiteX1" y="connsiteY1"/>
              </a:cxn>
              <a:cxn ang="0">
                <a:pos x="connsiteX2" y="connsiteY2"/>
              </a:cxn>
              <a:cxn ang="0">
                <a:pos x="connsiteX3" y="connsiteY3"/>
              </a:cxn>
            </a:cxnLst>
            <a:rect l="l" t="t" r="r" b="b"/>
            <a:pathLst>
              <a:path w="9780102" h="432000">
                <a:moveTo>
                  <a:pt x="0" y="0"/>
                </a:moveTo>
                <a:lnTo>
                  <a:pt x="9780102" y="0"/>
                </a:lnTo>
                <a:lnTo>
                  <a:pt x="9780102" y="432000"/>
                </a:lnTo>
                <a:lnTo>
                  <a:pt x="0" y="432000"/>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1" name="Zone de texte 3">
            <a:extLst>
              <a:ext uri="{FF2B5EF4-FFF2-40B4-BE49-F238E27FC236}">
                <a16:creationId xmlns:a16="http://schemas.microsoft.com/office/drawing/2014/main" id="{34FDC6F9-37F9-4E25-AECA-D307B8421C73}"/>
              </a:ext>
            </a:extLst>
          </p:cNvPr>
          <p:cNvSpPr txBox="1"/>
          <p:nvPr userDrawn="1"/>
        </p:nvSpPr>
        <p:spPr>
          <a:xfrm>
            <a:off x="10243100" y="6430153"/>
            <a:ext cx="1053900" cy="365535"/>
          </a:xfrm>
          <a:prstGeom prst="rect">
            <a:avLst/>
          </a:prstGeom>
          <a:noFill/>
        </p:spPr>
        <p:txBody>
          <a:bodyPr wrap="square" tIns="108000" bIns="0" rtlCol="0" anchor="ctr">
            <a:spAutoFit/>
          </a:bodyPr>
          <a:lstStyle/>
          <a:p>
            <a:pPr algn="r" rtl="0">
              <a:lnSpc>
                <a:spcPts val="1000"/>
              </a:lnSpc>
            </a:pPr>
            <a:r>
              <a:rPr lang="fr-FR" sz="2500" b="1" i="0" spc="-100" noProof="0">
                <a:solidFill>
                  <a:schemeClr val="accent1"/>
                </a:solidFill>
                <a:latin typeface="+mj-lt"/>
              </a:rPr>
              <a:t>TREY</a:t>
            </a:r>
            <a:r>
              <a:rPr lang="fr-FR" sz="1600" b="1" i="0" spc="-100" noProof="0">
                <a:solidFill>
                  <a:schemeClr val="accent1"/>
                </a:solidFill>
                <a:latin typeface="+mj-lt"/>
              </a:rPr>
              <a:t> </a:t>
            </a:r>
            <a:r>
              <a:rPr lang="fr-FR" sz="1600" b="1" i="0" spc="-100" baseline="0" noProof="0">
                <a:solidFill>
                  <a:schemeClr val="accent1"/>
                </a:solidFill>
                <a:latin typeface="+mj-lt"/>
              </a:rPr>
              <a:t/>
            </a:r>
            <a:br>
              <a:rPr lang="fr-FR" sz="1600" b="1" i="0" spc="-100" baseline="0" noProof="0">
                <a:solidFill>
                  <a:schemeClr val="accent1"/>
                </a:solidFill>
                <a:latin typeface="+mj-lt"/>
              </a:rPr>
            </a:br>
            <a:r>
              <a:rPr lang="fr-FR" sz="1200" b="0" i="0" spc="140" noProof="0">
                <a:solidFill>
                  <a:schemeClr val="tx1">
                    <a:lumMod val="75000"/>
                    <a:lumOff val="25000"/>
                  </a:schemeClr>
                </a:solidFill>
                <a:latin typeface="+mj-lt"/>
              </a:rPr>
              <a:t>Research</a:t>
            </a:r>
          </a:p>
        </p:txBody>
      </p:sp>
      <p:sp>
        <p:nvSpPr>
          <p:cNvPr id="12" name="Rectangle 11">
            <a:extLst>
              <a:ext uri="{FF2B5EF4-FFF2-40B4-BE49-F238E27FC236}">
                <a16:creationId xmlns:a16="http://schemas.microsoft.com/office/drawing/2014/main" id="{4BC39664-EB8B-4A32-915A-D4308F792772}"/>
              </a:ext>
            </a:extLst>
          </p:cNvPr>
          <p:cNvSpPr/>
          <p:nvPr userDrawn="1"/>
        </p:nvSpPr>
        <p:spPr>
          <a:xfrm>
            <a:off x="0" y="6803351"/>
            <a:ext cx="9780104" cy="546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sp>
        <p:nvSpPr>
          <p:cNvPr id="13" name="Rectangle 28">
            <a:extLst>
              <a:ext uri="{FF2B5EF4-FFF2-40B4-BE49-F238E27FC236}">
                <a16:creationId xmlns:a16="http://schemas.microsoft.com/office/drawing/2014/main" id="{9B49670D-8F18-44A8-B217-67B412095C0D}"/>
              </a:ext>
            </a:extLst>
          </p:cNvPr>
          <p:cNvSpPr/>
          <p:nvPr userDrawn="1"/>
        </p:nvSpPr>
        <p:spPr>
          <a:xfrm>
            <a:off x="11760000" y="6803351"/>
            <a:ext cx="432000" cy="54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noProof="0"/>
          </a:p>
        </p:txBody>
      </p:sp>
      <p:cxnSp>
        <p:nvCxnSpPr>
          <p:cNvPr id="14" name="Connecteur droit 13">
            <a:extLst>
              <a:ext uri="{FF2B5EF4-FFF2-40B4-BE49-F238E27FC236}">
                <a16:creationId xmlns:a16="http://schemas.microsoft.com/office/drawing/2014/main" id="{030FA059-EC32-4FFF-9673-48849B2FA43A}"/>
              </a:ext>
            </a:extLst>
          </p:cNvPr>
          <p:cNvCxnSpPr>
            <a:cxnSpLocks/>
          </p:cNvCxnSpPr>
          <p:nvPr userDrawn="1"/>
        </p:nvCxnSpPr>
        <p:spPr>
          <a:xfrm flipH="1">
            <a:off x="1" y="6371351"/>
            <a:ext cx="12191999"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9338325"/>
      </p:ext>
    </p:extLst>
  </p:cSld>
  <p:clrMap bg1="dk1" tx1="lt1" bg2="dk2" tx2="lt2" accent1="accent1" accent2="accent2" accent3="accent3" accent4="accent4" accent5="accent5" accent6="accent6" hlink="hlink" folHlink="folHlink"/>
  <p:sldLayoutIdLst>
    <p:sldLayoutId id="2147484000" r:id="rId1"/>
    <p:sldLayoutId id="2147484001" r:id="rId2"/>
    <p:sldLayoutId id="2147484002" r:id="rId3"/>
    <p:sldLayoutId id="2147484003" r:id="rId4"/>
    <p:sldLayoutId id="2147484004" r:id="rId5"/>
    <p:sldLayoutId id="2147484005" r:id="rId6"/>
    <p:sldLayoutId id="2147484006" r:id="rId7"/>
    <p:sldLayoutId id="2147484007" r:id="rId8"/>
    <p:sldLayoutId id="2147484008" r:id="rId9"/>
    <p:sldLayoutId id="2147484009" r:id="rId10"/>
    <p:sldLayoutId id="2147484010" r:id="rId11"/>
    <p:sldLayoutId id="2147484011" r:id="rId12"/>
    <p:sldLayoutId id="2147484012" r:id="rId13"/>
    <p:sldLayoutId id="2147484013" r:id="rId14"/>
    <p:sldLayoutId id="2147484014" r:id="rId15"/>
    <p:sldLayoutId id="2147484015" r:id="rId16"/>
    <p:sldLayoutId id="2147484016" r:id="rId17"/>
    <p:sldLayoutId id="2147483650" r:id="rId18"/>
    <p:sldLayoutId id="2147483652" r:id="rId19"/>
    <p:sldLayoutId id="2147483656" r:id="rId20"/>
    <p:sldLayoutId id="2147483657" r:id="rId21"/>
  </p:sldLayoutIdLst>
  <p:hf hdr="0" dt="0"/>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Espace réservé d’image 11" descr="Mains rassemblées en cercle">
            <a:extLst>
              <a:ext uri="{FF2B5EF4-FFF2-40B4-BE49-F238E27FC236}">
                <a16:creationId xmlns:a16="http://schemas.microsoft.com/office/drawing/2014/main" id="{AA8A1CBA-9BB5-2246-9F4B-98EAD7C90158}"/>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t="7" b="7"/>
          <a:stretch>
            <a:fillRect/>
          </a:stretch>
        </p:blipFill>
        <p:spPr/>
      </p:pic>
      <p:sp>
        <p:nvSpPr>
          <p:cNvPr id="3" name="Titre 2">
            <a:extLst>
              <a:ext uri="{FF2B5EF4-FFF2-40B4-BE49-F238E27FC236}">
                <a16:creationId xmlns:a16="http://schemas.microsoft.com/office/drawing/2014/main" id="{200B3D2B-613A-41BE-987D-E6A1324B456D}"/>
              </a:ext>
            </a:extLst>
          </p:cNvPr>
          <p:cNvSpPr>
            <a:spLocks noGrp="1"/>
          </p:cNvSpPr>
          <p:nvPr>
            <p:ph type="ctrTitle"/>
          </p:nvPr>
        </p:nvSpPr>
        <p:spPr/>
        <p:txBody>
          <a:bodyPr tIns="216000" rtlCol="0"/>
          <a:lstStyle/>
          <a:p>
            <a:pPr rtl="0"/>
            <a:r>
              <a:rPr lang="fr-FR" sz="4400" dirty="0" smtClean="0"/>
              <a:t>  Conception  d’un   </a:t>
            </a:r>
            <a:r>
              <a:rPr lang="fr-FR" sz="4400" dirty="0" err="1" smtClean="0"/>
              <a:t>storyBoard</a:t>
            </a:r>
            <a:r>
              <a:rPr lang="fr-FR" sz="4400" dirty="0" smtClean="0"/>
              <a:t>    </a:t>
            </a:r>
            <a:endParaRPr lang="fr-FR" sz="4400" dirty="0"/>
          </a:p>
        </p:txBody>
      </p:sp>
      <p:sp>
        <p:nvSpPr>
          <p:cNvPr id="4" name="Sous-titre 3">
            <a:extLst>
              <a:ext uri="{FF2B5EF4-FFF2-40B4-BE49-F238E27FC236}">
                <a16:creationId xmlns:a16="http://schemas.microsoft.com/office/drawing/2014/main" id="{4772945D-CA91-4CFE-8EB7-941C7618C994}"/>
              </a:ext>
            </a:extLst>
          </p:cNvPr>
          <p:cNvSpPr>
            <a:spLocks noGrp="1"/>
          </p:cNvSpPr>
          <p:nvPr>
            <p:ph type="subTitle" idx="1"/>
          </p:nvPr>
        </p:nvSpPr>
        <p:spPr>
          <a:xfrm>
            <a:off x="3200400" y="4072347"/>
            <a:ext cx="1371600" cy="740722"/>
          </a:xfrm>
        </p:spPr>
        <p:txBody>
          <a:bodyPr rtlCol="0"/>
          <a:lstStyle/>
          <a:p>
            <a:pPr rtl="0"/>
            <a:endParaRPr lang="fr-FR" dirty="0"/>
          </a:p>
        </p:txBody>
      </p:sp>
    </p:spTree>
    <p:extLst>
      <p:ext uri="{BB962C8B-B14F-4D97-AF65-F5344CB8AC3E}">
        <p14:creationId xmlns:p14="http://schemas.microsoft.com/office/powerpoint/2010/main" val="3989923275"/>
      </p:ext>
    </p:extLst>
  </p:cSld>
  <p:clrMapOvr>
    <a:masterClrMapping/>
  </p:clrMapOvr>
  <p:transition spd="slow" advTm="6811">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Espace réservé d’image 8" descr="Mains sur un téléphone portable">
            <a:extLst>
              <a:ext uri="{FF2B5EF4-FFF2-40B4-BE49-F238E27FC236}">
                <a16:creationId xmlns:a16="http://schemas.microsoft.com/office/drawing/2014/main" id="{A9A75888-22E3-1D43-9112-DA02186070B5}"/>
              </a:ext>
            </a:extLst>
          </p:cNvPr>
          <p:cNvPicPr>
            <a:picLocks noGrp="1" noChangeAspect="1"/>
          </p:cNvPicPr>
          <p:nvPr>
            <p:ph type="pic" sz="quarter" idx="14"/>
          </p:nvPr>
        </p:nvPicPr>
        <p:blipFill>
          <a:blip r:embed="rId3" cstate="screen">
            <a:extLst>
              <a:ext uri="{28A0092B-C50C-407E-A947-70E740481C1C}">
                <a14:useLocalDpi xmlns:a14="http://schemas.microsoft.com/office/drawing/2010/main"/>
              </a:ext>
            </a:extLst>
          </a:blip>
          <a:srcRect/>
          <a:stretch>
            <a:fillRect/>
          </a:stretch>
        </p:blipFill>
        <p:spPr>
          <a:xfrm>
            <a:off x="6096000" y="0"/>
            <a:ext cx="6096000" cy="6787979"/>
          </a:xfrm>
        </p:spPr>
      </p:pic>
      <p:sp>
        <p:nvSpPr>
          <p:cNvPr id="5" name="Titre 4"/>
          <p:cNvSpPr>
            <a:spLocks noGrp="1"/>
          </p:cNvSpPr>
          <p:nvPr>
            <p:ph type="title"/>
          </p:nvPr>
        </p:nvSpPr>
        <p:spPr>
          <a:xfrm>
            <a:off x="6096000" y="3802899"/>
            <a:ext cx="6023956" cy="985000"/>
          </a:xfrm>
        </p:spPr>
        <p:txBody>
          <a:bodyPr>
            <a:noAutofit/>
          </a:bodyPr>
          <a:lstStyle/>
          <a:p>
            <a:r>
              <a:rPr lang="fr-FR" sz="2800" dirty="0"/>
              <a:t>Pourquoi </a:t>
            </a:r>
            <a:r>
              <a:rPr lang="fr-FR" sz="2800" dirty="0" smtClean="0"/>
              <a:t>  utiliser  un   </a:t>
            </a:r>
            <a:r>
              <a:rPr lang="fr-FR" sz="2800" dirty="0" err="1" smtClean="0"/>
              <a:t>storyboard</a:t>
            </a:r>
            <a:r>
              <a:rPr lang="fr-FR" sz="2800" dirty="0" smtClean="0"/>
              <a:t> </a:t>
            </a:r>
            <a:r>
              <a:rPr lang="fr-FR" sz="2800" dirty="0"/>
              <a:t>pédagogique ?</a:t>
            </a:r>
            <a:endParaRPr lang="fr-FR" sz="2800" dirty="0"/>
          </a:p>
        </p:txBody>
      </p:sp>
      <p:sp>
        <p:nvSpPr>
          <p:cNvPr id="3" name="Espace réservé du texte 2">
            <a:extLst>
              <a:ext uri="{FF2B5EF4-FFF2-40B4-BE49-F238E27FC236}">
                <a16:creationId xmlns:a16="http://schemas.microsoft.com/office/drawing/2014/main" id="{611DC577-0A95-47D0-95D9-5F8DA763D46B}"/>
              </a:ext>
            </a:extLst>
          </p:cNvPr>
          <p:cNvSpPr>
            <a:spLocks noGrp="1"/>
          </p:cNvSpPr>
          <p:nvPr>
            <p:ph type="body" sz="quarter" idx="32"/>
          </p:nvPr>
        </p:nvSpPr>
        <p:spPr>
          <a:xfrm>
            <a:off x="7111800" y="4787900"/>
            <a:ext cx="4648200" cy="114823"/>
          </a:xfrm>
        </p:spPr>
        <p:txBody>
          <a:bodyPr rtlCol="0">
            <a:normAutofit fontScale="25000" lnSpcReduction="20000"/>
          </a:bodyPr>
          <a:lstStyle/>
          <a:p>
            <a:pPr rtl="0"/>
            <a:endParaRPr lang="fr-FR" dirty="0"/>
          </a:p>
        </p:txBody>
      </p:sp>
      <p:sp>
        <p:nvSpPr>
          <p:cNvPr id="4" name="Espace réservé du contenu 3">
            <a:extLst>
              <a:ext uri="{FF2B5EF4-FFF2-40B4-BE49-F238E27FC236}">
                <a16:creationId xmlns:a16="http://schemas.microsoft.com/office/drawing/2014/main" id="{D355C61F-C8F1-4977-8E1F-F16C0D9EA88C}"/>
              </a:ext>
            </a:extLst>
          </p:cNvPr>
          <p:cNvSpPr>
            <a:spLocks noGrp="1"/>
          </p:cNvSpPr>
          <p:nvPr>
            <p:ph sz="half" idx="1"/>
          </p:nvPr>
        </p:nvSpPr>
        <p:spPr>
          <a:xfrm>
            <a:off x="0" y="1870364"/>
            <a:ext cx="6096000" cy="4080336"/>
          </a:xfrm>
        </p:spPr>
        <p:txBody>
          <a:bodyPr rtlCol="0">
            <a:normAutofit/>
          </a:bodyPr>
          <a:lstStyle/>
          <a:p>
            <a:pPr marL="0" indent="0">
              <a:buNone/>
            </a:pPr>
            <a:r>
              <a:rPr lang="fr-FR" dirty="0"/>
              <a:t>L'utilisation d'un </a:t>
            </a:r>
            <a:r>
              <a:rPr lang="fr-FR" dirty="0" err="1"/>
              <a:t>storyboard</a:t>
            </a:r>
            <a:r>
              <a:rPr lang="fr-FR" dirty="0"/>
              <a:t> pédagogique présente de nombreux avantages :</a:t>
            </a:r>
          </a:p>
          <a:p>
            <a:r>
              <a:rPr lang="fr-FR" b="1" dirty="0"/>
              <a:t>Améliorer la clarté et la cohérence du module de formation</a:t>
            </a:r>
            <a:endParaRPr lang="fr-FR" dirty="0"/>
          </a:p>
          <a:p>
            <a:r>
              <a:rPr lang="fr-FR" b="1" dirty="0"/>
              <a:t>Favoriser la collaboration entre les différents intervenants</a:t>
            </a:r>
            <a:endParaRPr lang="fr-FR" dirty="0"/>
          </a:p>
          <a:p>
            <a:r>
              <a:rPr lang="fr-FR" b="1" dirty="0"/>
              <a:t>Gagner du temps et de l'argent</a:t>
            </a:r>
            <a:endParaRPr lang="fr-FR" dirty="0"/>
          </a:p>
          <a:p>
            <a:r>
              <a:rPr lang="fr-FR" b="1" dirty="0"/>
              <a:t>Créer un module de formation plus engageant</a:t>
            </a:r>
            <a:endParaRPr lang="fr-FR" dirty="0"/>
          </a:p>
          <a:p>
            <a:pPr marL="0" indent="0">
              <a:buNone/>
            </a:pPr>
            <a:endParaRPr lang="fr-FR" dirty="0"/>
          </a:p>
        </p:txBody>
      </p:sp>
      <p:sp>
        <p:nvSpPr>
          <p:cNvPr id="6" name="Espace réservé du numéro de diapositive 5">
            <a:extLst>
              <a:ext uri="{FF2B5EF4-FFF2-40B4-BE49-F238E27FC236}">
                <a16:creationId xmlns:a16="http://schemas.microsoft.com/office/drawing/2014/main" id="{1C554D9F-1895-486E-BFBA-905BB2D29E08}"/>
              </a:ext>
            </a:extLst>
          </p:cNvPr>
          <p:cNvSpPr>
            <a:spLocks noGrp="1"/>
          </p:cNvSpPr>
          <p:nvPr>
            <p:ph type="sldNum" sz="quarter" idx="33"/>
          </p:nvPr>
        </p:nvSpPr>
        <p:spPr/>
        <p:txBody>
          <a:bodyPr rtlCol="0"/>
          <a:lstStyle/>
          <a:p>
            <a:pPr rtl="0"/>
            <a:fld id="{19B51A1E-902D-48AF-9020-955120F399B6}" type="slidenum">
              <a:rPr lang="fr-FR" smtClean="0"/>
              <a:pPr/>
              <a:t>2</a:t>
            </a:fld>
            <a:endParaRPr lang="fr-FR"/>
          </a:p>
        </p:txBody>
      </p:sp>
      <p:sp>
        <p:nvSpPr>
          <p:cNvPr id="20" name="Rectangle 19" descr="Bloc d’accentuation">
            <a:extLst>
              <a:ext uri="{FF2B5EF4-FFF2-40B4-BE49-F238E27FC236}">
                <a16:creationId xmlns:a16="http://schemas.microsoft.com/office/drawing/2014/main" id="{EFA08948-2B6F-46B1-9D2D-8D7B2B3FBD56}"/>
              </a:ext>
              <a:ext uri="{C183D7F6-B498-43B3-948B-1728B52AA6E4}">
                <adec:decorative xmlns="" xmlns:adec="http://schemas.microsoft.com/office/drawing/2017/decorative" val="1"/>
              </a:ext>
            </a:extLst>
          </p:cNvPr>
          <p:cNvSpPr/>
          <p:nvPr/>
        </p:nvSpPr>
        <p:spPr>
          <a:xfrm>
            <a:off x="9348588" y="3688075"/>
            <a:ext cx="2411412"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fr-FR"/>
          </a:p>
        </p:txBody>
      </p:sp>
    </p:spTree>
    <p:extLst>
      <p:ext uri="{BB962C8B-B14F-4D97-AF65-F5344CB8AC3E}">
        <p14:creationId xmlns:p14="http://schemas.microsoft.com/office/powerpoint/2010/main" val="1329746698"/>
      </p:ext>
    </p:extLst>
  </p:cSld>
  <p:clrMapOvr>
    <a:masterClrMapping/>
  </p:clrMapOvr>
  <p:transition spd="slow" advTm="16489">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Espace réservé d’image 13" descr="Main écrivant sur un pense-bête">
            <a:extLst>
              <a:ext uri="{FF2B5EF4-FFF2-40B4-BE49-F238E27FC236}">
                <a16:creationId xmlns:a16="http://schemas.microsoft.com/office/drawing/2014/main" id="{7E468295-904F-0743-AD06-67DA21353B9E}"/>
              </a:ext>
            </a:extLst>
          </p:cNvPr>
          <p:cNvPicPr>
            <a:picLocks noGrp="1" noChangeAspect="1"/>
          </p:cNvPicPr>
          <p:nvPr>
            <p:ph type="pic" sz="quarter" idx="14"/>
          </p:nvPr>
        </p:nvPicPr>
        <p:blipFill rotWithShape="1">
          <a:blip r:embed="rId3" cstate="screen">
            <a:extLst>
              <a:ext uri="{28A0092B-C50C-407E-A947-70E740481C1C}">
                <a14:useLocalDpi xmlns:a14="http://schemas.microsoft.com/office/drawing/2010/main"/>
              </a:ext>
            </a:extLst>
          </a:blip>
          <a:srcRect l="5" r="5"/>
          <a:stretch/>
        </p:blipFill>
        <p:spPr/>
      </p:pic>
      <p:sp>
        <p:nvSpPr>
          <p:cNvPr id="2" name="Titre 1">
            <a:extLst>
              <a:ext uri="{FF2B5EF4-FFF2-40B4-BE49-F238E27FC236}">
                <a16:creationId xmlns:a16="http://schemas.microsoft.com/office/drawing/2014/main" id="{3560F281-4FF6-4617-A809-AC9C15ECF18A}"/>
              </a:ext>
            </a:extLst>
          </p:cNvPr>
          <p:cNvSpPr>
            <a:spLocks noGrp="1"/>
          </p:cNvSpPr>
          <p:nvPr>
            <p:ph type="title"/>
          </p:nvPr>
        </p:nvSpPr>
        <p:spPr/>
        <p:txBody>
          <a:bodyPr rtlCol="0">
            <a:normAutofit/>
          </a:bodyPr>
          <a:lstStyle/>
          <a:p>
            <a:pPr rtl="0"/>
            <a:r>
              <a:rPr lang="fr-FR" sz="3600" dirty="0" smtClean="0"/>
              <a:t>Qu’est  ce    qu’un     </a:t>
            </a:r>
            <a:r>
              <a:rPr lang="fr-FR" sz="3600" dirty="0" err="1" smtClean="0"/>
              <a:t>storyBoard</a:t>
            </a:r>
            <a:endParaRPr lang="fr-FR" sz="3600" dirty="0"/>
          </a:p>
        </p:txBody>
      </p:sp>
      <p:sp>
        <p:nvSpPr>
          <p:cNvPr id="3" name="Espace réservé du texte 2">
            <a:extLst>
              <a:ext uri="{FF2B5EF4-FFF2-40B4-BE49-F238E27FC236}">
                <a16:creationId xmlns:a16="http://schemas.microsoft.com/office/drawing/2014/main" id="{611DC577-0A95-47D0-95D9-5F8DA763D46B}"/>
              </a:ext>
            </a:extLst>
          </p:cNvPr>
          <p:cNvSpPr>
            <a:spLocks noGrp="1"/>
          </p:cNvSpPr>
          <p:nvPr>
            <p:ph type="body" sz="quarter" idx="32"/>
          </p:nvPr>
        </p:nvSpPr>
        <p:spPr>
          <a:xfrm flipV="1">
            <a:off x="5118334" y="2948422"/>
            <a:ext cx="6641626" cy="45719"/>
          </a:xfrm>
        </p:spPr>
        <p:txBody>
          <a:bodyPr rtlCol="0">
            <a:normAutofit fontScale="25000" lnSpcReduction="20000"/>
          </a:bodyPr>
          <a:lstStyle/>
          <a:p>
            <a:pPr rtl="0"/>
            <a:endParaRPr lang="fr-FR" dirty="0"/>
          </a:p>
        </p:txBody>
      </p:sp>
      <p:sp>
        <p:nvSpPr>
          <p:cNvPr id="4" name="Espace réservé du contenu 3">
            <a:extLst>
              <a:ext uri="{FF2B5EF4-FFF2-40B4-BE49-F238E27FC236}">
                <a16:creationId xmlns:a16="http://schemas.microsoft.com/office/drawing/2014/main" id="{D355C61F-C8F1-4977-8E1F-F16C0D9EA88C}"/>
              </a:ext>
            </a:extLst>
          </p:cNvPr>
          <p:cNvSpPr>
            <a:spLocks noGrp="1"/>
          </p:cNvSpPr>
          <p:nvPr>
            <p:ph sz="half" idx="1"/>
          </p:nvPr>
        </p:nvSpPr>
        <p:spPr>
          <a:xfrm>
            <a:off x="6096000" y="2994140"/>
            <a:ext cx="5664000" cy="3840622"/>
          </a:xfrm>
        </p:spPr>
        <p:txBody>
          <a:bodyPr rtlCol="0">
            <a:normAutofit/>
          </a:bodyPr>
          <a:lstStyle/>
          <a:p>
            <a:pPr marL="0" indent="0">
              <a:buNone/>
            </a:pPr>
            <a:r>
              <a:rPr lang="fr-FR" dirty="0"/>
              <a:t>Un </a:t>
            </a:r>
            <a:r>
              <a:rPr lang="fr-FR" dirty="0" err="1"/>
              <a:t>storyboard</a:t>
            </a:r>
            <a:r>
              <a:rPr lang="fr-FR" dirty="0"/>
              <a:t> pédagogique est un outil visuel qui permet de planifier et de séquencer un module de formation e-learning. Il s'agit d'une série de croquis ou d'illustrations qui représentent les différentes étapes d'un cours, accompagnées de descriptions textuelles. Le </a:t>
            </a:r>
            <a:r>
              <a:rPr lang="fr-FR" dirty="0" err="1"/>
              <a:t>storyboard</a:t>
            </a:r>
            <a:r>
              <a:rPr lang="fr-FR" dirty="0"/>
              <a:t> permet de visualiser le déroulement du module et de s'assurer qu'il est clair, cohérent et engageant</a:t>
            </a:r>
            <a:r>
              <a:rPr lang="fr-FR" dirty="0" smtClean="0"/>
              <a:t>.</a:t>
            </a:r>
          </a:p>
          <a:p>
            <a:pPr marL="0" indent="0">
              <a:buNone/>
            </a:pPr>
            <a:r>
              <a:rPr lang="fr-FR" sz="1800" b="1" dirty="0" smtClean="0">
                <a:solidFill>
                  <a:schemeClr val="bg1"/>
                </a:solidFill>
              </a:rPr>
              <a:t>Le </a:t>
            </a:r>
            <a:r>
              <a:rPr lang="fr-FR" sz="1800" b="1" dirty="0" err="1" smtClean="0">
                <a:solidFill>
                  <a:schemeClr val="bg1"/>
                </a:solidFill>
              </a:rPr>
              <a:t>Storyboard</a:t>
            </a:r>
            <a:r>
              <a:rPr lang="fr-FR" sz="1800" b="1" dirty="0" smtClean="0">
                <a:solidFill>
                  <a:schemeClr val="bg1"/>
                </a:solidFill>
              </a:rPr>
              <a:t> peu aussi être appelé   Scénarimage</a:t>
            </a:r>
            <a:r>
              <a:rPr lang="fr-FR" sz="1800" b="1" dirty="0" smtClean="0"/>
              <a:t>.</a:t>
            </a:r>
          </a:p>
          <a:p>
            <a:pPr marL="0" indent="0">
              <a:buNone/>
            </a:pPr>
            <a:endParaRPr lang="fr-FR" b="1" dirty="0"/>
          </a:p>
        </p:txBody>
      </p:sp>
      <p:sp>
        <p:nvSpPr>
          <p:cNvPr id="6" name="Espace réservé du numéro de diapositive 5">
            <a:extLst>
              <a:ext uri="{FF2B5EF4-FFF2-40B4-BE49-F238E27FC236}">
                <a16:creationId xmlns:a16="http://schemas.microsoft.com/office/drawing/2014/main" id="{1C554D9F-1895-486E-BFBA-905BB2D29E08}"/>
              </a:ext>
            </a:extLst>
          </p:cNvPr>
          <p:cNvSpPr>
            <a:spLocks noGrp="1"/>
          </p:cNvSpPr>
          <p:nvPr>
            <p:ph type="sldNum" sz="quarter" idx="4294967295"/>
          </p:nvPr>
        </p:nvSpPr>
        <p:spPr>
          <a:xfrm>
            <a:off x="7627403" y="6469637"/>
            <a:ext cx="946264" cy="365125"/>
          </a:xfrm>
        </p:spPr>
        <p:txBody>
          <a:bodyPr rtlCol="0"/>
          <a:lstStyle/>
          <a:p>
            <a:pPr rtl="0"/>
            <a:fld id="{19B51A1E-902D-48AF-9020-955120F399B6}" type="slidenum">
              <a:rPr lang="fr-FR" smtClean="0"/>
              <a:pPr/>
              <a:t>3</a:t>
            </a:fld>
            <a:endParaRPr lang="fr-FR"/>
          </a:p>
        </p:txBody>
      </p:sp>
      <p:sp>
        <p:nvSpPr>
          <p:cNvPr id="20" name="Rectangle 19" descr="Bloc d’accentuation">
            <a:extLst>
              <a:ext uri="{FF2B5EF4-FFF2-40B4-BE49-F238E27FC236}">
                <a16:creationId xmlns:a16="http://schemas.microsoft.com/office/drawing/2014/main" id="{EFA08948-2B6F-46B1-9D2D-8D7B2B3FBD56}"/>
              </a:ext>
              <a:ext uri="{C183D7F6-B498-43B3-948B-1728B52AA6E4}">
                <adec:decorative xmlns="" xmlns:adec="http://schemas.microsoft.com/office/drawing/2017/decorative" val="1"/>
              </a:ext>
            </a:extLst>
          </p:cNvPr>
          <p:cNvSpPr/>
          <p:nvPr/>
        </p:nvSpPr>
        <p:spPr>
          <a:xfrm>
            <a:off x="9775824" y="1762069"/>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fr-FR"/>
          </a:p>
        </p:txBody>
      </p:sp>
    </p:spTree>
    <p:extLst>
      <p:ext uri="{BB962C8B-B14F-4D97-AF65-F5344CB8AC3E}">
        <p14:creationId xmlns:p14="http://schemas.microsoft.com/office/powerpoint/2010/main" val="722098795"/>
      </p:ext>
    </p:extLst>
  </p:cSld>
  <p:clrMapOvr>
    <a:masterClrMapping/>
  </p:clrMapOvr>
  <p:transition spd="slow" advTm="14331">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Espace réservé d’image 10" descr="Bureau sur lequel se trouvent un ordinateur, un téléphone, des livres, etc.">
            <a:extLst>
              <a:ext uri="{FF2B5EF4-FFF2-40B4-BE49-F238E27FC236}">
                <a16:creationId xmlns:a16="http://schemas.microsoft.com/office/drawing/2014/main" id="{2E7ADBC3-DECA-9F4C-9289-9E43C727592F}"/>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l="6" r="6"/>
          <a:stretch>
            <a:fillRect/>
          </a:stretch>
        </p:blipFill>
        <p:spPr/>
      </p:pic>
      <p:sp>
        <p:nvSpPr>
          <p:cNvPr id="3" name="Titre 2">
            <a:extLst>
              <a:ext uri="{FF2B5EF4-FFF2-40B4-BE49-F238E27FC236}">
                <a16:creationId xmlns:a16="http://schemas.microsoft.com/office/drawing/2014/main" id="{200B3D2B-613A-41BE-987D-E6A1324B456D}"/>
              </a:ext>
            </a:extLst>
          </p:cNvPr>
          <p:cNvSpPr>
            <a:spLocks noGrp="1"/>
          </p:cNvSpPr>
          <p:nvPr>
            <p:ph type="ctrTitle"/>
          </p:nvPr>
        </p:nvSpPr>
        <p:spPr/>
        <p:txBody>
          <a:bodyPr tIns="180000" rtlCol="0"/>
          <a:lstStyle/>
          <a:p>
            <a:r>
              <a:rPr lang="fr-FR" sz="3200" dirty="0"/>
              <a:t>Voici </a:t>
            </a:r>
            <a:r>
              <a:rPr lang="fr-FR" sz="3200" dirty="0" smtClean="0"/>
              <a:t>  quelques-uns  </a:t>
            </a:r>
            <a:r>
              <a:rPr lang="fr-FR" sz="3200" dirty="0"/>
              <a:t>des avantages </a:t>
            </a:r>
            <a:r>
              <a:rPr lang="fr-FR" sz="3200" dirty="0" smtClean="0"/>
              <a:t> de  l'utilisation </a:t>
            </a:r>
            <a:r>
              <a:rPr lang="fr-FR" sz="3200" dirty="0"/>
              <a:t>d'un </a:t>
            </a:r>
            <a:r>
              <a:rPr lang="fr-FR" sz="3200" dirty="0" err="1"/>
              <a:t>storyboard</a:t>
            </a:r>
            <a:r>
              <a:rPr lang="fr-FR" sz="3200" dirty="0"/>
              <a:t> </a:t>
            </a:r>
            <a:r>
              <a:rPr lang="fr-FR" sz="3200" dirty="0" smtClean="0"/>
              <a:t> pédagogique </a:t>
            </a:r>
            <a:endParaRPr lang="fr-FR" sz="3200" dirty="0"/>
          </a:p>
        </p:txBody>
      </p:sp>
      <p:sp>
        <p:nvSpPr>
          <p:cNvPr id="14" name="Espace réservé du texte 13">
            <a:extLst>
              <a:ext uri="{FF2B5EF4-FFF2-40B4-BE49-F238E27FC236}">
                <a16:creationId xmlns:a16="http://schemas.microsoft.com/office/drawing/2014/main" id="{F278402B-CA7D-4F5B-B3FA-ED74AB3CFB6C}"/>
              </a:ext>
            </a:extLst>
          </p:cNvPr>
          <p:cNvSpPr>
            <a:spLocks noGrp="1"/>
          </p:cNvSpPr>
          <p:nvPr>
            <p:ph type="body" sz="quarter" idx="13"/>
          </p:nvPr>
        </p:nvSpPr>
        <p:spPr>
          <a:xfrm flipV="1">
            <a:off x="6235700" y="4103141"/>
            <a:ext cx="5956300" cy="45719"/>
          </a:xfrm>
        </p:spPr>
        <p:txBody>
          <a:bodyPr rtlCol="0">
            <a:normAutofit fontScale="25000" lnSpcReduction="20000"/>
          </a:bodyPr>
          <a:lstStyle/>
          <a:p>
            <a:pPr rtl="0"/>
            <a:endParaRPr lang="fr-FR" dirty="0"/>
          </a:p>
        </p:txBody>
      </p:sp>
      <p:sp>
        <p:nvSpPr>
          <p:cNvPr id="5" name="Espace réservé du numéro de diapositive 4">
            <a:extLst>
              <a:ext uri="{FF2B5EF4-FFF2-40B4-BE49-F238E27FC236}">
                <a16:creationId xmlns:a16="http://schemas.microsoft.com/office/drawing/2014/main" id="{BDD5A594-D852-43BB-B591-E9D9027253BD}"/>
              </a:ext>
            </a:extLst>
          </p:cNvPr>
          <p:cNvSpPr>
            <a:spLocks noGrp="1"/>
          </p:cNvSpPr>
          <p:nvPr>
            <p:ph type="sldNum" sz="quarter" idx="12"/>
          </p:nvPr>
        </p:nvSpPr>
        <p:spPr/>
        <p:txBody>
          <a:bodyPr rtlCol="0"/>
          <a:lstStyle/>
          <a:p>
            <a:pPr rtl="0"/>
            <a:fld id="{19B51A1E-902D-48AF-9020-955120F399B6}" type="slidenum">
              <a:rPr lang="fr-FR" smtClean="0"/>
              <a:pPr/>
              <a:t>4</a:t>
            </a:fld>
            <a:endParaRPr lang="fr-FR"/>
          </a:p>
        </p:txBody>
      </p:sp>
    </p:spTree>
    <p:extLst>
      <p:ext uri="{BB962C8B-B14F-4D97-AF65-F5344CB8AC3E}">
        <p14:creationId xmlns:p14="http://schemas.microsoft.com/office/powerpoint/2010/main" val="40916746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7532">
        <p15:prstTrans prst="drape"/>
      </p:transition>
    </mc:Choice>
    <mc:Fallback>
      <p:transition spd="slow" advTm="7532">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304E83-A4F0-49C5-BB01-F5773509A2B3}"/>
              </a:ext>
            </a:extLst>
          </p:cNvPr>
          <p:cNvSpPr>
            <a:spLocks noGrp="1"/>
          </p:cNvSpPr>
          <p:nvPr>
            <p:ph type="title"/>
          </p:nvPr>
        </p:nvSpPr>
        <p:spPr/>
        <p:txBody>
          <a:bodyPr rtlCol="0">
            <a:normAutofit fontScale="90000"/>
          </a:bodyPr>
          <a:lstStyle/>
          <a:p>
            <a:pPr rtl="0"/>
            <a:r>
              <a:rPr lang="fr-FR"/>
              <a:t>Comparaison</a:t>
            </a:r>
          </a:p>
        </p:txBody>
      </p:sp>
      <p:sp>
        <p:nvSpPr>
          <p:cNvPr id="3" name="Espace réservé du texte 2">
            <a:extLst>
              <a:ext uri="{FF2B5EF4-FFF2-40B4-BE49-F238E27FC236}">
                <a16:creationId xmlns:a16="http://schemas.microsoft.com/office/drawing/2014/main" id="{7CA42D59-EAD6-4F95-84F1-32A30F057856}"/>
              </a:ext>
            </a:extLst>
          </p:cNvPr>
          <p:cNvSpPr>
            <a:spLocks noGrp="1"/>
          </p:cNvSpPr>
          <p:nvPr>
            <p:ph type="body" sz="quarter" idx="32"/>
          </p:nvPr>
        </p:nvSpPr>
        <p:spPr/>
        <p:txBody>
          <a:bodyPr rtlCol="0">
            <a:normAutofit fontScale="92500" lnSpcReduction="10000"/>
          </a:bodyPr>
          <a:lstStyle/>
          <a:p>
            <a:pPr rtl="0"/>
            <a:r>
              <a:rPr lang="fr-FR"/>
              <a:t>Lorem ipsum dolor sit amet, consectetur adipiscing elit. </a:t>
            </a:r>
          </a:p>
        </p:txBody>
      </p:sp>
      <p:sp>
        <p:nvSpPr>
          <p:cNvPr id="4" name="Espace réservé du texte 3">
            <a:extLst>
              <a:ext uri="{FF2B5EF4-FFF2-40B4-BE49-F238E27FC236}">
                <a16:creationId xmlns:a16="http://schemas.microsoft.com/office/drawing/2014/main" id="{6AB259A0-0017-492F-A0DC-4B70C7052AE0}"/>
              </a:ext>
            </a:extLst>
          </p:cNvPr>
          <p:cNvSpPr>
            <a:spLocks noGrp="1"/>
          </p:cNvSpPr>
          <p:nvPr>
            <p:ph type="body" idx="1"/>
          </p:nvPr>
        </p:nvSpPr>
        <p:spPr>
          <a:xfrm>
            <a:off x="432000" y="2442934"/>
            <a:ext cx="5472000" cy="360000"/>
          </a:xfrm>
        </p:spPr>
        <p:txBody>
          <a:bodyPr rtlCol="0">
            <a:normAutofit fontScale="62500" lnSpcReduction="20000"/>
          </a:bodyPr>
          <a:lstStyle/>
          <a:p>
            <a:r>
              <a:rPr lang="fr-FR" dirty="0"/>
              <a:t>Améliorer la clarté et la cohérence du module de formation</a:t>
            </a:r>
            <a:r>
              <a:rPr lang="fr-FR" b="0" dirty="0"/>
              <a:t> :</a:t>
            </a:r>
            <a:endParaRPr lang="fr-FR" dirty="0"/>
          </a:p>
        </p:txBody>
      </p:sp>
      <p:sp>
        <p:nvSpPr>
          <p:cNvPr id="5" name="Espace réservé du contenu 4">
            <a:extLst>
              <a:ext uri="{FF2B5EF4-FFF2-40B4-BE49-F238E27FC236}">
                <a16:creationId xmlns:a16="http://schemas.microsoft.com/office/drawing/2014/main" id="{CEEB3BAE-C0B2-447C-B8BE-96C6BD84D658}"/>
              </a:ext>
            </a:extLst>
          </p:cNvPr>
          <p:cNvSpPr>
            <a:spLocks noGrp="1"/>
          </p:cNvSpPr>
          <p:nvPr>
            <p:ph sz="half" idx="2"/>
          </p:nvPr>
        </p:nvSpPr>
        <p:spPr>
          <a:xfrm>
            <a:off x="432000" y="2950768"/>
            <a:ext cx="5472000" cy="2194694"/>
          </a:xfrm>
        </p:spPr>
        <p:txBody>
          <a:bodyPr rtlCol="0">
            <a:normAutofit/>
          </a:bodyPr>
          <a:lstStyle/>
          <a:p>
            <a:r>
              <a:rPr lang="fr-FR" dirty="0"/>
              <a:t>Le </a:t>
            </a:r>
            <a:r>
              <a:rPr lang="fr-FR" dirty="0" err="1"/>
              <a:t>storyboard</a:t>
            </a:r>
            <a:r>
              <a:rPr lang="fr-FR" dirty="0"/>
              <a:t> permet de visualiser le déroulement du module et de s'assurer qu'il est clair, cohérent et logique. Cela permet d'identifier d'éventuels problèmes de structure ou de contenu avant de commencer à développer le module.</a:t>
            </a:r>
            <a:endParaRPr lang="fr-FR" dirty="0"/>
          </a:p>
        </p:txBody>
      </p:sp>
      <p:sp>
        <p:nvSpPr>
          <p:cNvPr id="6" name="Espace réservé du texte 5">
            <a:extLst>
              <a:ext uri="{FF2B5EF4-FFF2-40B4-BE49-F238E27FC236}">
                <a16:creationId xmlns:a16="http://schemas.microsoft.com/office/drawing/2014/main" id="{B237D1CA-B91A-410E-A968-D017BBE99F99}"/>
              </a:ext>
            </a:extLst>
          </p:cNvPr>
          <p:cNvSpPr>
            <a:spLocks noGrp="1"/>
          </p:cNvSpPr>
          <p:nvPr>
            <p:ph type="body" sz="quarter" idx="13"/>
          </p:nvPr>
        </p:nvSpPr>
        <p:spPr>
          <a:xfrm>
            <a:off x="6300000" y="2443459"/>
            <a:ext cx="5472000" cy="358775"/>
          </a:xfrm>
        </p:spPr>
        <p:txBody>
          <a:bodyPr rtlCol="0">
            <a:normAutofit fontScale="62500" lnSpcReduction="20000"/>
          </a:bodyPr>
          <a:lstStyle/>
          <a:p>
            <a:r>
              <a:rPr lang="fr-FR" dirty="0"/>
              <a:t>Favoriser la collaboration entre les différents intervenants</a:t>
            </a:r>
            <a:endParaRPr lang="fr-FR" dirty="0"/>
          </a:p>
        </p:txBody>
      </p:sp>
      <p:sp>
        <p:nvSpPr>
          <p:cNvPr id="7" name="Espace réservé du texte 6">
            <a:extLst>
              <a:ext uri="{FF2B5EF4-FFF2-40B4-BE49-F238E27FC236}">
                <a16:creationId xmlns:a16="http://schemas.microsoft.com/office/drawing/2014/main" id="{26A87885-D672-4CF9-A78D-CFE98385B03A}"/>
              </a:ext>
            </a:extLst>
          </p:cNvPr>
          <p:cNvSpPr>
            <a:spLocks noGrp="1"/>
          </p:cNvSpPr>
          <p:nvPr>
            <p:ph type="body" sz="quarter" idx="12"/>
          </p:nvPr>
        </p:nvSpPr>
        <p:spPr>
          <a:xfrm>
            <a:off x="6299887" y="2802234"/>
            <a:ext cx="5472113" cy="2975111"/>
          </a:xfrm>
        </p:spPr>
        <p:txBody>
          <a:bodyPr rtlCol="0">
            <a:normAutofit/>
          </a:bodyPr>
          <a:lstStyle/>
          <a:p>
            <a:r>
              <a:rPr lang="fr-FR" dirty="0"/>
              <a:t>Le </a:t>
            </a:r>
            <a:r>
              <a:rPr lang="fr-FR" dirty="0" err="1"/>
              <a:t>storyboard</a:t>
            </a:r>
            <a:r>
              <a:rPr lang="fr-FR" dirty="0"/>
              <a:t> est un outil collaboratif qui peut être utilisé par les différents intervenants impliqués dans le développement d'un module de formation, tels que les pédagogues, les graphistes et les développeurs. Cela permet de s'assurer que tout le monde est sur la même longueur d'onde et que le module final répond aux besoins de tous.</a:t>
            </a:r>
            <a:endParaRPr lang="fr-FR" dirty="0"/>
          </a:p>
        </p:txBody>
      </p:sp>
      <p:sp>
        <p:nvSpPr>
          <p:cNvPr id="8" name="Espace réservé du numéro de diapositive 7">
            <a:extLst>
              <a:ext uri="{FF2B5EF4-FFF2-40B4-BE49-F238E27FC236}">
                <a16:creationId xmlns:a16="http://schemas.microsoft.com/office/drawing/2014/main" id="{E6AC9832-FB01-464A-9824-61887B77997E}"/>
              </a:ext>
            </a:extLst>
          </p:cNvPr>
          <p:cNvSpPr>
            <a:spLocks noGrp="1"/>
          </p:cNvSpPr>
          <p:nvPr>
            <p:ph type="sldNum" sz="quarter" idx="33"/>
          </p:nvPr>
        </p:nvSpPr>
        <p:spPr/>
        <p:txBody>
          <a:bodyPr rtlCol="0"/>
          <a:lstStyle/>
          <a:p>
            <a:pPr rtl="0"/>
            <a:fld id="{19B51A1E-902D-48AF-9020-955120F399B6}" type="slidenum">
              <a:rPr lang="fr-FR" smtClean="0"/>
              <a:pPr/>
              <a:t>5</a:t>
            </a:fld>
            <a:endParaRPr lang="fr-FR"/>
          </a:p>
        </p:txBody>
      </p:sp>
      <p:sp>
        <p:nvSpPr>
          <p:cNvPr id="12" name="Rectangle 11" descr="Bloc d’accentuation gauche">
            <a:extLst>
              <a:ext uri="{FF2B5EF4-FFF2-40B4-BE49-F238E27FC236}">
                <a16:creationId xmlns:a16="http://schemas.microsoft.com/office/drawing/2014/main" id="{7F65E93D-09FF-42EE-B9DD-750638966686}"/>
              </a:ext>
              <a:ext uri="{C183D7F6-B498-43B3-948B-1728B52AA6E4}">
                <adec:decorative xmlns="" xmlns:adec="http://schemas.microsoft.com/office/drawing/2017/decorative" val="1"/>
              </a:ext>
            </a:extLst>
          </p:cNvPr>
          <p:cNvSpPr/>
          <p:nvPr/>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fr-FR"/>
          </a:p>
        </p:txBody>
      </p:sp>
      <p:cxnSp>
        <p:nvCxnSpPr>
          <p:cNvPr id="11" name="Connecteur droit 10" descr="Séparateur de diapositive">
            <a:extLst>
              <a:ext uri="{FF2B5EF4-FFF2-40B4-BE49-F238E27FC236}">
                <a16:creationId xmlns:a16="http://schemas.microsoft.com/office/drawing/2014/main" id="{5A563457-1EC8-4978-BCCB-AFD88C9ED04C}"/>
              </a:ext>
              <a:ext uri="{C183D7F6-B498-43B3-948B-1728B52AA6E4}">
                <adec:decorative xmlns="" xmlns:adec="http://schemas.microsoft.com/office/drawing/2017/decorative" val="1"/>
              </a:ext>
            </a:extLst>
          </p:cNvPr>
          <p:cNvCxnSpPr/>
          <p:nvPr/>
        </p:nvCxnSpPr>
        <p:spPr>
          <a:xfrm>
            <a:off x="6096000" y="2363035"/>
            <a:ext cx="0" cy="241133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3" name="Rectangle 12" descr="Barre d’accentuation droite&#10;">
            <a:extLst>
              <a:ext uri="{FF2B5EF4-FFF2-40B4-BE49-F238E27FC236}">
                <a16:creationId xmlns:a16="http://schemas.microsoft.com/office/drawing/2014/main" id="{A7CD04AE-9A8B-4DED-855D-F51B510D0B69}"/>
              </a:ext>
              <a:ext uri="{C183D7F6-B498-43B3-948B-1728B52AA6E4}">
                <adec:decorative xmlns="" xmlns:adec="http://schemas.microsoft.com/office/drawing/2017/decorative" val="1"/>
              </a:ext>
            </a:extLst>
          </p:cNvPr>
          <p:cNvSpPr/>
          <p:nvPr/>
        </p:nvSpPr>
        <p:spPr>
          <a:xfrm>
            <a:off x="6299887" y="2100317"/>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fr-FR"/>
          </a:p>
        </p:txBody>
      </p:sp>
    </p:spTree>
    <p:extLst>
      <p:ext uri="{BB962C8B-B14F-4D97-AF65-F5344CB8AC3E}">
        <p14:creationId xmlns:p14="http://schemas.microsoft.com/office/powerpoint/2010/main" val="31888378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advTm="21872">
        <p15:prstTrans prst="curtains"/>
      </p:transition>
    </mc:Choice>
    <mc:Fallback>
      <p:transition spd="slow" advTm="21872">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flipV="1">
            <a:off x="1202919" y="238457"/>
            <a:ext cx="9784080" cy="45719"/>
          </a:xfrm>
        </p:spPr>
        <p:txBody>
          <a:bodyPr>
            <a:normAutofit fontScale="90000"/>
          </a:bodyPr>
          <a:lstStyle/>
          <a:p>
            <a:endParaRPr lang="fr-FR" dirty="0"/>
          </a:p>
        </p:txBody>
      </p:sp>
      <p:sp>
        <p:nvSpPr>
          <p:cNvPr id="3" name="Espace réservé du contenu 2"/>
          <p:cNvSpPr>
            <a:spLocks noGrp="1"/>
          </p:cNvSpPr>
          <p:nvPr>
            <p:ph sz="half" idx="1"/>
          </p:nvPr>
        </p:nvSpPr>
        <p:spPr>
          <a:xfrm>
            <a:off x="149629" y="2011680"/>
            <a:ext cx="5810595" cy="4206240"/>
          </a:xfrm>
        </p:spPr>
        <p:txBody>
          <a:bodyPr/>
          <a:lstStyle/>
          <a:p>
            <a:r>
              <a:rPr lang="fr-FR" b="1" dirty="0"/>
              <a:t>Créer un module de formation plus engageant</a:t>
            </a:r>
            <a:r>
              <a:rPr lang="fr-FR" dirty="0"/>
              <a:t> : Un </a:t>
            </a:r>
            <a:r>
              <a:rPr lang="fr-FR" dirty="0" err="1"/>
              <a:t>storyboard</a:t>
            </a:r>
            <a:r>
              <a:rPr lang="fr-FR" dirty="0"/>
              <a:t> bien conçu peut aider à créer un module de formation plus engageant pour les apprenants. En effet, les croquis et les illustrations permettent de capter l'attention des apprenants et de rendre le contenu plus accessible.</a:t>
            </a:r>
          </a:p>
          <a:p>
            <a:endParaRPr lang="fr-FR" dirty="0"/>
          </a:p>
        </p:txBody>
      </p:sp>
      <p:sp>
        <p:nvSpPr>
          <p:cNvPr id="4" name="Espace réservé du contenu 3"/>
          <p:cNvSpPr>
            <a:spLocks noGrp="1"/>
          </p:cNvSpPr>
          <p:nvPr>
            <p:ph sz="half" idx="2"/>
          </p:nvPr>
        </p:nvSpPr>
        <p:spPr>
          <a:xfrm>
            <a:off x="6230391" y="2011680"/>
            <a:ext cx="5731624" cy="4206240"/>
          </a:xfrm>
        </p:spPr>
        <p:txBody>
          <a:bodyPr/>
          <a:lstStyle/>
          <a:p>
            <a:r>
              <a:rPr lang="fr-FR" b="1" dirty="0"/>
              <a:t>Favoriser la collaboration entre les différents intervenants</a:t>
            </a:r>
            <a:r>
              <a:rPr lang="fr-FR" dirty="0"/>
              <a:t> : Le </a:t>
            </a:r>
            <a:r>
              <a:rPr lang="fr-FR" dirty="0" err="1"/>
              <a:t>storyboard</a:t>
            </a:r>
            <a:r>
              <a:rPr lang="fr-FR" dirty="0"/>
              <a:t> est un outil collaboratif qui peut être utilisé par les différents intervenants impliqués dans le développement d'un module de formation, tels que les pédagogues, les graphistes et les développeurs. Cela permet de s'assurer que tout le monde est sur la même longueur d'onde et que le module final répond aux besoins de tous.</a:t>
            </a:r>
          </a:p>
          <a:p>
            <a:endParaRPr lang="fr-FR" dirty="0"/>
          </a:p>
        </p:txBody>
      </p:sp>
      <p:sp>
        <p:nvSpPr>
          <p:cNvPr id="5" name="Espace réservé du pied de page 4"/>
          <p:cNvSpPr>
            <a:spLocks noGrp="1"/>
          </p:cNvSpPr>
          <p:nvPr>
            <p:ph type="ftr" sz="quarter" idx="11"/>
          </p:nvPr>
        </p:nvSpPr>
        <p:spPr/>
        <p:txBody>
          <a:bodyPr/>
          <a:lstStyle/>
          <a:p>
            <a:pPr rtl="0"/>
            <a:r>
              <a:rPr lang="fr-FR" noProof="0" smtClean="0"/>
              <a:t>Ajouter un pied de page</a:t>
            </a:r>
            <a:endParaRPr lang="fr-FR" noProof="0"/>
          </a:p>
        </p:txBody>
      </p:sp>
      <p:sp>
        <p:nvSpPr>
          <p:cNvPr id="6" name="Espace réservé du numéro de diapositive 5"/>
          <p:cNvSpPr>
            <a:spLocks noGrp="1"/>
          </p:cNvSpPr>
          <p:nvPr>
            <p:ph type="sldNum" sz="quarter" idx="12"/>
          </p:nvPr>
        </p:nvSpPr>
        <p:spPr/>
        <p:txBody>
          <a:bodyPr/>
          <a:lstStyle/>
          <a:p>
            <a:pPr rtl="0"/>
            <a:fld id="{19B51A1E-902D-48AF-9020-955120F399B6}" type="slidenum">
              <a:rPr lang="fr-FR" noProof="0" smtClean="0"/>
              <a:pPr rtl="0"/>
              <a:t>6</a:t>
            </a:fld>
            <a:endParaRPr lang="fr-FR" noProof="0"/>
          </a:p>
        </p:txBody>
      </p:sp>
    </p:spTree>
    <p:extLst>
      <p:ext uri="{BB962C8B-B14F-4D97-AF65-F5344CB8AC3E}">
        <p14:creationId xmlns:p14="http://schemas.microsoft.com/office/powerpoint/2010/main" val="10548587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8811">
        <p15:prstTrans prst="wind"/>
      </p:transition>
    </mc:Choice>
    <mc:Fallback>
      <p:transition spd="slow" advTm="28811">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75000"/>
            <a:lumOff val="25000"/>
          </a:schemeClr>
        </a:solidFill>
        <a:effectLst/>
      </p:bgPr>
    </p:bg>
    <p:spTree>
      <p:nvGrpSpPr>
        <p:cNvPr id="1" name=""/>
        <p:cNvGrpSpPr/>
        <p:nvPr/>
      </p:nvGrpSpPr>
      <p:grpSpPr>
        <a:xfrm>
          <a:off x="0" y="0"/>
          <a:ext cx="0" cy="0"/>
          <a:chOff x="0" y="0"/>
          <a:chExt cx="0" cy="0"/>
        </a:xfrm>
      </p:grpSpPr>
      <p:pic>
        <p:nvPicPr>
          <p:cNvPr id="23" name="Espace réservé d’image 22" descr="Femme souriante en train d’utiliser un ordinateur portable">
            <a:extLst>
              <a:ext uri="{FF2B5EF4-FFF2-40B4-BE49-F238E27FC236}">
                <a16:creationId xmlns:a16="http://schemas.microsoft.com/office/drawing/2014/main" id="{35E3CE9E-B03C-CB4B-A83A-D3265C7A0545}"/>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l="209" r="209"/>
          <a:stretch>
            <a:fillRect/>
          </a:stretch>
        </p:blipFill>
        <p:spPr/>
      </p:pic>
      <p:sp>
        <p:nvSpPr>
          <p:cNvPr id="3" name="Titre 2">
            <a:extLst>
              <a:ext uri="{FF2B5EF4-FFF2-40B4-BE49-F238E27FC236}">
                <a16:creationId xmlns:a16="http://schemas.microsoft.com/office/drawing/2014/main" id="{200B3D2B-613A-41BE-987D-E6A1324B456D}"/>
              </a:ext>
            </a:extLst>
          </p:cNvPr>
          <p:cNvSpPr>
            <a:spLocks noGrp="1"/>
          </p:cNvSpPr>
          <p:nvPr>
            <p:ph type="title"/>
          </p:nvPr>
        </p:nvSpPr>
        <p:spPr>
          <a:xfrm>
            <a:off x="-1700" y="2156226"/>
            <a:ext cx="6859700" cy="1958400"/>
          </a:xfrm>
        </p:spPr>
        <p:txBody>
          <a:bodyPr rtlCol="0">
            <a:normAutofit/>
          </a:bodyPr>
          <a:lstStyle/>
          <a:p>
            <a:r>
              <a:rPr lang="fr-FR" sz="4000" dirty="0" smtClean="0"/>
              <a:t>Outils </a:t>
            </a:r>
            <a:r>
              <a:rPr lang="fr-FR" sz="4000" dirty="0"/>
              <a:t>et modèles</a:t>
            </a:r>
            <a:endParaRPr lang="fr-FR" sz="4000" dirty="0"/>
          </a:p>
        </p:txBody>
      </p:sp>
      <p:sp>
        <p:nvSpPr>
          <p:cNvPr id="10" name="Espace réservé du texte 9">
            <a:extLst>
              <a:ext uri="{FF2B5EF4-FFF2-40B4-BE49-F238E27FC236}">
                <a16:creationId xmlns:a16="http://schemas.microsoft.com/office/drawing/2014/main" id="{2972F17A-D965-40B9-8ABB-C634072DBCC0}"/>
              </a:ext>
            </a:extLst>
          </p:cNvPr>
          <p:cNvSpPr>
            <a:spLocks noGrp="1"/>
          </p:cNvSpPr>
          <p:nvPr>
            <p:ph type="body" sz="quarter" idx="13"/>
          </p:nvPr>
        </p:nvSpPr>
        <p:spPr>
          <a:xfrm>
            <a:off x="0" y="4110760"/>
            <a:ext cx="4902200" cy="45719"/>
          </a:xfrm>
        </p:spPr>
        <p:txBody>
          <a:bodyPr rtlCol="0">
            <a:normAutofit fontScale="25000" lnSpcReduction="20000"/>
          </a:bodyPr>
          <a:lstStyle/>
          <a:p>
            <a:pPr rtl="0"/>
            <a:endParaRPr lang="fr-FR" dirty="0"/>
          </a:p>
        </p:txBody>
      </p:sp>
      <p:sp>
        <p:nvSpPr>
          <p:cNvPr id="5" name="Espace réservé du numéro de diapositive 4">
            <a:extLst>
              <a:ext uri="{FF2B5EF4-FFF2-40B4-BE49-F238E27FC236}">
                <a16:creationId xmlns:a16="http://schemas.microsoft.com/office/drawing/2014/main" id="{F6964141-6F81-4947-A236-746D94ED3F6F}"/>
              </a:ext>
            </a:extLst>
          </p:cNvPr>
          <p:cNvSpPr>
            <a:spLocks noGrp="1"/>
          </p:cNvSpPr>
          <p:nvPr>
            <p:ph type="sldNum" sz="quarter" idx="12"/>
          </p:nvPr>
        </p:nvSpPr>
        <p:spPr/>
        <p:txBody>
          <a:bodyPr rtlCol="0"/>
          <a:lstStyle/>
          <a:p>
            <a:pPr rtl="0"/>
            <a:fld id="{19B51A1E-902D-48AF-9020-955120F399B6}" type="slidenum">
              <a:rPr lang="fr-FR" smtClean="0"/>
              <a:pPr rtl="0"/>
              <a:t>7</a:t>
            </a:fld>
            <a:endParaRPr lang="fr-FR"/>
          </a:p>
        </p:txBody>
      </p:sp>
    </p:spTree>
    <p:extLst>
      <p:ext uri="{BB962C8B-B14F-4D97-AF65-F5344CB8AC3E}">
        <p14:creationId xmlns:p14="http://schemas.microsoft.com/office/powerpoint/2010/main" val="211769541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8837">
        <p15:prstTrans prst="prestige"/>
      </p:transition>
    </mc:Choice>
    <mc:Fallback>
      <p:transition spd="slow" advTm="8837">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304E83-A4F0-49C5-BB01-F5773509A2B3}"/>
              </a:ext>
            </a:extLst>
          </p:cNvPr>
          <p:cNvSpPr>
            <a:spLocks noGrp="1"/>
          </p:cNvSpPr>
          <p:nvPr>
            <p:ph type="title"/>
          </p:nvPr>
        </p:nvSpPr>
        <p:spPr/>
        <p:txBody>
          <a:bodyPr rtlCol="0">
            <a:normAutofit fontScale="90000"/>
          </a:bodyPr>
          <a:lstStyle/>
          <a:p>
            <a:pPr rtl="0"/>
            <a:r>
              <a:rPr lang="fr-FR"/>
              <a:t>Comparaison</a:t>
            </a:r>
          </a:p>
        </p:txBody>
      </p:sp>
      <p:sp>
        <p:nvSpPr>
          <p:cNvPr id="3" name="Espace réservé du texte 2">
            <a:extLst>
              <a:ext uri="{FF2B5EF4-FFF2-40B4-BE49-F238E27FC236}">
                <a16:creationId xmlns:a16="http://schemas.microsoft.com/office/drawing/2014/main" id="{7CA42D59-EAD6-4F95-84F1-32A30F057856}"/>
              </a:ext>
            </a:extLst>
          </p:cNvPr>
          <p:cNvSpPr>
            <a:spLocks noGrp="1"/>
          </p:cNvSpPr>
          <p:nvPr>
            <p:ph type="body" sz="quarter" idx="32"/>
          </p:nvPr>
        </p:nvSpPr>
        <p:spPr>
          <a:xfrm>
            <a:off x="562429" y="699795"/>
            <a:ext cx="11339513" cy="809713"/>
          </a:xfrm>
        </p:spPr>
        <p:txBody>
          <a:bodyPr rtlCol="0">
            <a:normAutofit fontScale="92500" lnSpcReduction="10000"/>
          </a:bodyPr>
          <a:lstStyle/>
          <a:p>
            <a:r>
              <a:rPr lang="fr-FR" b="1" dirty="0" smtClean="0"/>
              <a:t>Papier </a:t>
            </a:r>
            <a:r>
              <a:rPr lang="fr-FR" b="1" dirty="0"/>
              <a:t>et </a:t>
            </a:r>
            <a:r>
              <a:rPr lang="fr-FR" dirty="0" smtClean="0"/>
              <a:t>(</a:t>
            </a:r>
            <a:r>
              <a:rPr lang="fr-FR" dirty="0"/>
              <a:t>recherchez en ligne).</a:t>
            </a:r>
          </a:p>
          <a:p>
            <a:r>
              <a:rPr lang="fr-FR" sz="2600" b="1" dirty="0" smtClean="0">
                <a:solidFill>
                  <a:schemeClr val="bg1"/>
                </a:solidFill>
              </a:rPr>
              <a:t>Plusieurs </a:t>
            </a:r>
            <a:r>
              <a:rPr lang="fr-FR" sz="2600" b="1" dirty="0">
                <a:solidFill>
                  <a:schemeClr val="bg1"/>
                </a:solidFill>
              </a:rPr>
              <a:t>options s'offrent à vous pour créer votre </a:t>
            </a:r>
            <a:r>
              <a:rPr lang="fr-FR" sz="2600" b="1" dirty="0" err="1">
                <a:solidFill>
                  <a:schemeClr val="bg1"/>
                </a:solidFill>
              </a:rPr>
              <a:t>storyboard</a:t>
            </a:r>
            <a:r>
              <a:rPr lang="fr-FR" sz="2600" b="1" dirty="0">
                <a:solidFill>
                  <a:schemeClr val="bg1"/>
                </a:solidFill>
              </a:rPr>
              <a:t> :</a:t>
            </a:r>
            <a:endParaRPr lang="fr-FR" sz="2600" dirty="0">
              <a:solidFill>
                <a:schemeClr val="bg1"/>
              </a:solidFill>
            </a:endParaRPr>
          </a:p>
        </p:txBody>
      </p:sp>
      <p:sp>
        <p:nvSpPr>
          <p:cNvPr id="4" name="Espace réservé du texte 3">
            <a:extLst>
              <a:ext uri="{FF2B5EF4-FFF2-40B4-BE49-F238E27FC236}">
                <a16:creationId xmlns:a16="http://schemas.microsoft.com/office/drawing/2014/main" id="{6AB259A0-0017-492F-A0DC-4B70C7052AE0}"/>
              </a:ext>
            </a:extLst>
          </p:cNvPr>
          <p:cNvSpPr>
            <a:spLocks noGrp="1"/>
          </p:cNvSpPr>
          <p:nvPr>
            <p:ph type="body" idx="1"/>
          </p:nvPr>
        </p:nvSpPr>
        <p:spPr>
          <a:xfrm>
            <a:off x="432000" y="2442934"/>
            <a:ext cx="5472000" cy="360000"/>
          </a:xfrm>
        </p:spPr>
        <p:txBody>
          <a:bodyPr rtlCol="0">
            <a:normAutofit fontScale="92500" lnSpcReduction="10000"/>
          </a:bodyPr>
          <a:lstStyle/>
          <a:p>
            <a:endParaRPr lang="fr-FR" dirty="0"/>
          </a:p>
        </p:txBody>
      </p:sp>
      <p:sp>
        <p:nvSpPr>
          <p:cNvPr id="5" name="Espace réservé du contenu 4">
            <a:extLst>
              <a:ext uri="{FF2B5EF4-FFF2-40B4-BE49-F238E27FC236}">
                <a16:creationId xmlns:a16="http://schemas.microsoft.com/office/drawing/2014/main" id="{CEEB3BAE-C0B2-447C-B8BE-96C6BD84D658}"/>
              </a:ext>
            </a:extLst>
          </p:cNvPr>
          <p:cNvSpPr>
            <a:spLocks noGrp="1"/>
          </p:cNvSpPr>
          <p:nvPr>
            <p:ph sz="half" idx="2"/>
          </p:nvPr>
        </p:nvSpPr>
        <p:spPr>
          <a:xfrm>
            <a:off x="432000" y="2950768"/>
            <a:ext cx="5472000" cy="2194694"/>
          </a:xfrm>
        </p:spPr>
        <p:txBody>
          <a:bodyPr rtlCol="0">
            <a:normAutofit fontScale="77500" lnSpcReduction="20000"/>
          </a:bodyPr>
          <a:lstStyle/>
          <a:p>
            <a:r>
              <a:rPr lang="fr-FR" sz="2300" b="1" dirty="0"/>
              <a:t>Papier et crayon :</a:t>
            </a:r>
            <a:r>
              <a:rPr lang="fr-FR" sz="2300" dirty="0"/>
              <a:t> Simple et rapide pour un brainstorming initial.</a:t>
            </a:r>
          </a:p>
          <a:p>
            <a:r>
              <a:rPr lang="fr-FR" sz="2300" b="1" dirty="0"/>
              <a:t>Logiciels de présentation :</a:t>
            </a:r>
            <a:r>
              <a:rPr lang="fr-FR" sz="2300" dirty="0"/>
              <a:t> PowerPoint ou </a:t>
            </a:r>
            <a:r>
              <a:rPr lang="fr-FR" sz="2300" dirty="0" err="1"/>
              <a:t>Keynote</a:t>
            </a:r>
            <a:r>
              <a:rPr lang="fr-FR" sz="2300" dirty="0"/>
              <a:t> permettent de créer des </a:t>
            </a:r>
            <a:r>
              <a:rPr lang="fr-FR" sz="2300" dirty="0" err="1"/>
              <a:t>storyboards</a:t>
            </a:r>
            <a:r>
              <a:rPr lang="fr-FR" sz="2300" dirty="0"/>
              <a:t> de base.</a:t>
            </a:r>
          </a:p>
          <a:p>
            <a:r>
              <a:rPr lang="fr-FR" sz="2300" b="1" dirty="0"/>
              <a:t>Outils de création de </a:t>
            </a:r>
            <a:r>
              <a:rPr lang="fr-FR" sz="2300" b="1" dirty="0" err="1"/>
              <a:t>storyboards</a:t>
            </a:r>
            <a:r>
              <a:rPr lang="fr-FR" sz="2300" b="1" dirty="0"/>
              <a:t> en ligne :</a:t>
            </a:r>
            <a:r>
              <a:rPr lang="fr-FR" sz="2300" dirty="0"/>
              <a:t> Plateformes dédiées offrant des fonctionnalités et modèles spécifiques aux </a:t>
            </a:r>
            <a:r>
              <a:rPr lang="fr-FR" sz="2300" dirty="0" err="1"/>
              <a:t>storyboards</a:t>
            </a:r>
            <a:r>
              <a:rPr lang="fr-FR" sz="2300" dirty="0"/>
              <a:t> pédagogiques (recherchez en ligne).</a:t>
            </a:r>
          </a:p>
          <a:p>
            <a:endParaRPr lang="fr-FR" dirty="0"/>
          </a:p>
        </p:txBody>
      </p:sp>
      <p:sp>
        <p:nvSpPr>
          <p:cNvPr id="6" name="Espace réservé du texte 5">
            <a:extLst>
              <a:ext uri="{FF2B5EF4-FFF2-40B4-BE49-F238E27FC236}">
                <a16:creationId xmlns:a16="http://schemas.microsoft.com/office/drawing/2014/main" id="{B237D1CA-B91A-410E-A968-D017BBE99F99}"/>
              </a:ext>
            </a:extLst>
          </p:cNvPr>
          <p:cNvSpPr>
            <a:spLocks noGrp="1"/>
          </p:cNvSpPr>
          <p:nvPr>
            <p:ph type="body" sz="quarter" idx="13"/>
          </p:nvPr>
        </p:nvSpPr>
        <p:spPr>
          <a:xfrm>
            <a:off x="6300000" y="2443459"/>
            <a:ext cx="5472000" cy="358775"/>
          </a:xfrm>
        </p:spPr>
        <p:txBody>
          <a:bodyPr rtlCol="0">
            <a:normAutofit fontScale="92500" lnSpcReduction="20000"/>
          </a:bodyPr>
          <a:lstStyle/>
          <a:p>
            <a:endParaRPr lang="fr-FR" dirty="0"/>
          </a:p>
        </p:txBody>
      </p:sp>
      <p:sp>
        <p:nvSpPr>
          <p:cNvPr id="7" name="Espace réservé du texte 6">
            <a:extLst>
              <a:ext uri="{FF2B5EF4-FFF2-40B4-BE49-F238E27FC236}">
                <a16:creationId xmlns:a16="http://schemas.microsoft.com/office/drawing/2014/main" id="{26A87885-D672-4CF9-A78D-CFE98385B03A}"/>
              </a:ext>
            </a:extLst>
          </p:cNvPr>
          <p:cNvSpPr>
            <a:spLocks noGrp="1"/>
          </p:cNvSpPr>
          <p:nvPr>
            <p:ph type="body" sz="quarter" idx="12"/>
          </p:nvPr>
        </p:nvSpPr>
        <p:spPr>
          <a:xfrm>
            <a:off x="6299887" y="2802234"/>
            <a:ext cx="5472113" cy="2975111"/>
          </a:xfrm>
        </p:spPr>
        <p:txBody>
          <a:bodyPr rtlCol="0">
            <a:normAutofit/>
          </a:bodyPr>
          <a:lstStyle/>
          <a:p>
            <a:endParaRPr lang="fr-FR" dirty="0"/>
          </a:p>
        </p:txBody>
      </p:sp>
      <p:sp>
        <p:nvSpPr>
          <p:cNvPr id="8" name="Espace réservé du numéro de diapositive 7">
            <a:extLst>
              <a:ext uri="{FF2B5EF4-FFF2-40B4-BE49-F238E27FC236}">
                <a16:creationId xmlns:a16="http://schemas.microsoft.com/office/drawing/2014/main" id="{E6AC9832-FB01-464A-9824-61887B77997E}"/>
              </a:ext>
            </a:extLst>
          </p:cNvPr>
          <p:cNvSpPr>
            <a:spLocks noGrp="1"/>
          </p:cNvSpPr>
          <p:nvPr>
            <p:ph type="sldNum" sz="quarter" idx="33"/>
          </p:nvPr>
        </p:nvSpPr>
        <p:spPr/>
        <p:txBody>
          <a:bodyPr rtlCol="0"/>
          <a:lstStyle/>
          <a:p>
            <a:pPr rtl="0"/>
            <a:fld id="{19B51A1E-902D-48AF-9020-955120F399B6}" type="slidenum">
              <a:rPr lang="fr-FR" smtClean="0"/>
              <a:pPr rtl="0"/>
              <a:t>8</a:t>
            </a:fld>
            <a:endParaRPr lang="fr-FR"/>
          </a:p>
        </p:txBody>
      </p:sp>
      <p:sp>
        <p:nvSpPr>
          <p:cNvPr id="12" name="Rectangle 11" descr="Bloc d’accentuation gauche">
            <a:extLst>
              <a:ext uri="{FF2B5EF4-FFF2-40B4-BE49-F238E27FC236}">
                <a16:creationId xmlns:a16="http://schemas.microsoft.com/office/drawing/2014/main" id="{7F65E93D-09FF-42EE-B9DD-750638966686}"/>
              </a:ext>
              <a:ext uri="{C183D7F6-B498-43B3-948B-1728B52AA6E4}">
                <adec:decorative xmlns="" xmlns:adec="http://schemas.microsoft.com/office/drawing/2017/decorative" val="1"/>
              </a:ext>
            </a:extLst>
          </p:cNvPr>
          <p:cNvSpPr/>
          <p:nvPr/>
        </p:nvSpPr>
        <p:spPr>
          <a:xfrm>
            <a:off x="431800" y="2100317"/>
            <a:ext cx="1984175" cy="1148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fr-FR"/>
          </a:p>
        </p:txBody>
      </p:sp>
      <p:cxnSp>
        <p:nvCxnSpPr>
          <p:cNvPr id="11" name="Connecteur droit 10" descr="Séparateur de diapositive">
            <a:extLst>
              <a:ext uri="{FF2B5EF4-FFF2-40B4-BE49-F238E27FC236}">
                <a16:creationId xmlns:a16="http://schemas.microsoft.com/office/drawing/2014/main" id="{5A563457-1EC8-4978-BCCB-AFD88C9ED04C}"/>
              </a:ext>
              <a:ext uri="{C183D7F6-B498-43B3-948B-1728B52AA6E4}">
                <adec:decorative xmlns="" xmlns:adec="http://schemas.microsoft.com/office/drawing/2017/decorative" val="1"/>
              </a:ext>
            </a:extLst>
          </p:cNvPr>
          <p:cNvCxnSpPr/>
          <p:nvPr/>
        </p:nvCxnSpPr>
        <p:spPr>
          <a:xfrm>
            <a:off x="6096000" y="2363035"/>
            <a:ext cx="0" cy="241133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13" name="Rectangle 12" descr="Barre d’accentuation droite&#10;">
            <a:extLst>
              <a:ext uri="{FF2B5EF4-FFF2-40B4-BE49-F238E27FC236}">
                <a16:creationId xmlns:a16="http://schemas.microsoft.com/office/drawing/2014/main" id="{A7CD04AE-9A8B-4DED-855D-F51B510D0B69}"/>
              </a:ext>
              <a:ext uri="{C183D7F6-B498-43B3-948B-1728B52AA6E4}">
                <adec:decorative xmlns="" xmlns:adec="http://schemas.microsoft.com/office/drawing/2017/decorative" val="1"/>
              </a:ext>
            </a:extLst>
          </p:cNvPr>
          <p:cNvSpPr/>
          <p:nvPr/>
        </p:nvSpPr>
        <p:spPr>
          <a:xfrm>
            <a:off x="6299887" y="2100317"/>
            <a:ext cx="1984175" cy="1148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rtl="0"/>
            <a:endParaRPr lang="fr-FR"/>
          </a:p>
        </p:txBody>
      </p:sp>
    </p:spTree>
    <p:extLst>
      <p:ext uri="{BB962C8B-B14F-4D97-AF65-F5344CB8AC3E}">
        <p14:creationId xmlns:p14="http://schemas.microsoft.com/office/powerpoint/2010/main" val="3842913802"/>
      </p:ext>
    </p:extLst>
  </p:cSld>
  <p:clrMapOvr>
    <a:masterClrMapping/>
  </p:clrMapOvr>
  <mc:AlternateContent xmlns:mc="http://schemas.openxmlformats.org/markup-compatibility/2006">
    <mc:Choice xmlns:p14="http://schemas.microsoft.com/office/powerpoint/2010/main" Requires="p14">
      <p:transition spd="slow" p14:dur="2000" advTm="22008"/>
    </mc:Choice>
    <mc:Fallback>
      <p:transition spd="slow" advTm="22008"/>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À bandes">
  <a:themeElements>
    <a:clrScheme name="À bandes">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À bande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À bandes">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9" ma:contentTypeDescription="Create a new document." ma:contentTypeScope="" ma:versionID="76e25e1730b4532ab1d5e5b131a96a5a">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d1e9281a84c4949647088091c718de3"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B2218FC-8412-44B9-9E82-D51F1F531141}">
  <ds:schemaRefs>
    <ds:schemaRef ds:uri="6dc4bcd6-49db-4c07-9060-8acfc67cef9f"/>
    <ds:schemaRef ds:uri="http://schemas.microsoft.com/office/infopath/2007/PartnerControls"/>
    <ds:schemaRef ds:uri="http://purl.org/dc/elements/1.1/"/>
    <ds:schemaRef ds:uri="http://schemas.microsoft.com/office/2006/documentManagement/types"/>
    <ds:schemaRef ds:uri="http://purl.org/dc/terms/"/>
    <ds:schemaRef ds:uri="http://schemas.openxmlformats.org/package/2006/metadata/core-properties"/>
    <ds:schemaRef ds:uri="fb0879af-3eba-417a-a55a-ffe6dcd6ca77"/>
    <ds:schemaRef ds:uri="http://purl.org/dc/dcmitype/"/>
    <ds:schemaRef ds:uri="http://schemas.microsoft.com/sharepoint/v3"/>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64A4C9D-F801-4923-BC6D-E0006F5123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TM03090430[[fn=À bandes]]</Template>
  <TotalTime>0</TotalTime>
  <Words>314</Words>
  <Application>Microsoft Office PowerPoint</Application>
  <PresentationFormat>Grand écran</PresentationFormat>
  <Paragraphs>41</Paragraphs>
  <Slides>8</Slides>
  <Notes>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8</vt:i4>
      </vt:variant>
    </vt:vector>
  </HeadingPairs>
  <TitlesOfParts>
    <vt:vector size="13" baseType="lpstr">
      <vt:lpstr>Calibri</vt:lpstr>
      <vt:lpstr>Corbel</vt:lpstr>
      <vt:lpstr>Times New Roman</vt:lpstr>
      <vt:lpstr>Wingdings</vt:lpstr>
      <vt:lpstr>À bandes</vt:lpstr>
      <vt:lpstr>  Conception  d’un   storyBoard    </vt:lpstr>
      <vt:lpstr>Pourquoi   utiliser  un   storyboard pédagogique ?</vt:lpstr>
      <vt:lpstr>Qu’est  ce    qu’un     storyBoard</vt:lpstr>
      <vt:lpstr>Voici   quelques-uns  des avantages  de  l'utilisation d'un storyboard  pédagogique </vt:lpstr>
      <vt:lpstr>Comparaison</vt:lpstr>
      <vt:lpstr>Présentation PowerPoint</vt:lpstr>
      <vt:lpstr>Outils et modèles</vt:lpstr>
      <vt:lpstr>Comparaison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2024-04-24T08:31:04Z</dcterms:created>
  <dcterms:modified xsi:type="dcterms:W3CDTF">2024-04-24T09:22:21Z</dcterms:modified>
</cp:coreProperties>
</file>