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76" r:id="rId3"/>
    <p:sldId id="269" r:id="rId4"/>
    <p:sldId id="257" r:id="rId5"/>
    <p:sldId id="258" r:id="rId6"/>
    <p:sldId id="283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71" r:id="rId19"/>
    <p:sldId id="256" r:id="rId20"/>
    <p:sldId id="273" r:id="rId21"/>
    <p:sldId id="275" r:id="rId22"/>
    <p:sldId id="274" r:id="rId23"/>
    <p:sldId id="277" r:id="rId24"/>
    <p:sldId id="278" r:id="rId25"/>
    <p:sldId id="279" r:id="rId26"/>
    <p:sldId id="280" r:id="rId27"/>
    <p:sldId id="281" r:id="rId28"/>
    <p:sldId id="282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84" r:id="rId42"/>
    <p:sldId id="298" r:id="rId4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98D37-783A-0B69-0D65-023603E691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95F499-C5B9-DAD0-2CB5-F5BFA4DF1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66192B-6026-CC83-2F73-C06D82015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8CA0C9-4452-7AFF-23B2-0E13C1813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C3045-E5CC-60A5-C880-63F325290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35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755D9-F9E4-9FCF-36F9-319364082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539937-9722-F131-F37A-45FFD1CEE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8E1D80-74E0-6D62-C73A-720FAFE29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126BB0-FC72-5EE7-90BA-60AC43007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D33F89-BB52-25D3-D24F-1A8A90341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68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3A5B1C-86DF-E5FE-D274-135AB3F35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04868C-9F81-484D-F5C0-1EADFAAAC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44F3D8-73F3-6405-83D8-DA782A1A0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D05A7D-D2B7-A0A6-1BD7-8D517FD9B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D7CB45-C13F-849F-6513-901C323CB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69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B5273-2EFB-7033-5141-3D11020C9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56B692-8E1F-0BE6-60C1-6A1FDFEE1D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0D6646-3268-894B-82F7-0C57ECC82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11DF99-C755-8056-1734-8C0F6A6F6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F204259-7588-A3C4-FED8-26921ACF3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D9A18E-B8C9-7645-7488-9BAC6F2E1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47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B04DA-BCBC-2259-4F54-78E0F57E7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344322-3BEE-0551-C427-934521DA90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CA8373-5FEE-759C-5D0D-78AE2A0CC5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4F5BC6-1846-F6B2-7387-8F2457E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55B8A2-5F2F-707C-FA2A-25FE35F39B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3149C37-4EC0-6A00-72BF-D8BC2835C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663D68F-E8A8-7796-74B5-276A9FE7E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54B8F49-743E-B06A-826B-3FCEAD3F2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69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D428F-FF7B-DCB7-772A-024858A10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5F87B3C-E6BB-B2A6-2E20-B7E6FC6A7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7F5F737-52AB-3DF0-EE1F-7266F8C9A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E19CE58-25D0-D72C-E3D3-85317205A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75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9AC877B-792D-1B44-6796-BCE5A240A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5F2CA4-942B-D289-AFEC-5690C918A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5999D9-1D28-D2C5-4857-9DD449539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47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6D738-A6A3-711E-3A44-202A5B2C7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C3623F-3C37-06C6-A27C-6E6E1C3E3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C47676-2844-9575-4404-706494AD37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8F55C2F-1898-87C7-E33D-2C62904D4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7D36AE-9685-1AC0-9DC1-14FFE6F86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19D051-6BBB-3C45-A120-C74F0D889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0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9113D2-B78E-9770-907C-8B1C4BCAE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2BA6842-3D74-2080-0E99-2939D720D2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EBA880-4F66-CDB3-B7D0-C3BD5A1FAF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C06DD0-288D-0049-3878-9AE3C893D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A649C1-033C-8F93-91F0-E889E30B3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9E5369-BE90-0B23-1AAA-C82E626BC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66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9BB98-7411-4DE5-689C-E892D3FA1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D4F2E5-2DDA-1697-813C-AABD9509A5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E8A5BE-8022-9BDA-EE71-96D3CD2D8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D7D751-3894-4EA2-AC00-B263AC540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17FC42-D80F-E7D3-54A3-8117B4D3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184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2E1F21E-7530-96E5-B2E8-34CBC6835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D83F11-0D27-2A26-0034-F5A1A612D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4B6DAA-2414-34D6-2A28-2240619B4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B253A7-77A1-8925-2BA4-A02F42D69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BF9413-0A49-2281-4F60-E5E755BB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80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AEBFE97-836E-C76B-6EE3-2C56335EF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AE041F3-2E3F-BEFA-547F-3289336B9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3F17E8-F6A5-A144-C58C-E514017CA7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72313-B039-41B7-834F-1229F9E9CF2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B092BD-262C-46CB-0F5D-170DDABC9C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E2CD60-2749-8A28-95CD-F3D5ED409E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75C41-264F-40B4-AD1B-79070B98CE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64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0CFD20-28D3-4EBC-C096-3B6FDEE176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066" y="802852"/>
            <a:ext cx="4059420" cy="544899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54694E-7612-20DA-ACBA-26A65E711EF1}"/>
              </a:ext>
            </a:extLst>
          </p:cNvPr>
          <p:cNvSpPr txBox="1"/>
          <p:nvPr/>
        </p:nvSpPr>
        <p:spPr>
          <a:xfrm>
            <a:off x="8120382" y="3637430"/>
            <a:ext cx="3466311" cy="1384995"/>
          </a:xfrm>
          <a:prstGeom prst="rect">
            <a:avLst/>
          </a:prstGeom>
          <a:pattFill prst="pct90">
            <a:fgClr>
              <a:srgbClr val="00206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KEES VAN  DONGEN artiste peintre (1877 – 1968)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C5FBA3-E3BA-2E51-B2D0-D985D739275A}"/>
              </a:ext>
            </a:extLst>
          </p:cNvPr>
          <p:cNvSpPr txBox="1"/>
          <p:nvPr/>
        </p:nvSpPr>
        <p:spPr>
          <a:xfrm>
            <a:off x="860738" y="173090"/>
            <a:ext cx="10470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</a:t>
            </a:r>
            <a:r>
              <a:rPr lang="fr-FR" sz="2800" b="1" dirty="0" err="1">
                <a:solidFill>
                  <a:srgbClr val="FFFF00"/>
                </a:solidFill>
              </a:rPr>
              <a:t>Kees</a:t>
            </a:r>
            <a:r>
              <a:rPr lang="fr-FR" sz="2800" b="1" dirty="0">
                <a:solidFill>
                  <a:srgbClr val="FFFF00"/>
                </a:solidFill>
              </a:rPr>
              <a:t> Van Dongen artiste peintre  ( 1877- 1968 )</a:t>
            </a:r>
          </a:p>
        </p:txBody>
      </p:sp>
    </p:spTree>
    <p:extLst>
      <p:ext uri="{BB962C8B-B14F-4D97-AF65-F5344CB8AC3E}">
        <p14:creationId xmlns:p14="http://schemas.microsoft.com/office/powerpoint/2010/main" val="50963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  <p:sndAc>
          <p:stSnd loop="1">
            <p:snd r:embed="rId2" name="Et Bonjour À Toi, LArtiste   -  (  Rieu Nicole  ).wav"/>
          </p:stSnd>
        </p:sndAc>
      </p:transition>
    </mc:Choice>
    <mc:Fallback xmlns="">
      <p:transition spd="slow" advClick="0" advTm="8000">
        <p:fade/>
        <p:sndAc>
          <p:stSnd loop="1">
            <p:snd r:embed="rId4" name="Et Bonjour À Toi, LArtiste   -  (  Rieu Nicole  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515A34-F540-EED1-5E81-D8783AE78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662" y="508311"/>
            <a:ext cx="4264285" cy="572398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84D06E-CDA5-0E5C-27D4-8F4136D115DE}"/>
              </a:ext>
            </a:extLst>
          </p:cNvPr>
          <p:cNvSpPr txBox="1"/>
          <p:nvPr/>
        </p:nvSpPr>
        <p:spPr>
          <a:xfrm>
            <a:off x="914400" y="284813"/>
            <a:ext cx="51816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KEES VAN  DONGEN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Peintre néerlandais, naturalisé Français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 à Delfshaven (banlieue de Rotterdam en 1877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décédé à Monaco en 1968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Illustrateur anarchiste puis, Peintre fauve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Portraitiste du Tout PARIS des années 1920-30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suit des études à l’Académie Royale des Beaux-Arts de Rotterdam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puis demeure à PARIS quartier des Halles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Exposition au Salon des Indépendants en 1904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adopte le fauvisme.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a une relation adultère avec une couturière mondaine de 1917 à 1927 (JASMY)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Après-guerre, revient à PARIS, préside le Jury de Miss France en 1929 et 1939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 1920 et 1930, voyage entre CANNES – DEAUVILLE et VENISE</a:t>
            </a:r>
          </a:p>
        </p:txBody>
      </p:sp>
    </p:spTree>
    <p:extLst>
      <p:ext uri="{BB962C8B-B14F-4D97-AF65-F5344CB8AC3E}">
        <p14:creationId xmlns:p14="http://schemas.microsoft.com/office/powerpoint/2010/main" val="89906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ECF5DC-5B78-BC47-81CC-D468C3FCB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446" y="141552"/>
            <a:ext cx="5221554" cy="657489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A4FE4A-B793-0735-254E-1ACEA1E4D612}"/>
              </a:ext>
            </a:extLst>
          </p:cNvPr>
          <p:cNvSpPr txBox="1"/>
          <p:nvPr/>
        </p:nvSpPr>
        <p:spPr>
          <a:xfrm>
            <a:off x="1297690" y="6254782"/>
            <a:ext cx="5081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L’Artiste dans son atelier de PARIS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8752811-5446-664E-AEC7-E0F5E6FAF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7011" y="310450"/>
            <a:ext cx="4359104" cy="384393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8488F6-5072-6155-EB0C-2E20B0FD9556}"/>
              </a:ext>
            </a:extLst>
          </p:cNvPr>
          <p:cNvSpPr txBox="1"/>
          <p:nvPr/>
        </p:nvSpPr>
        <p:spPr>
          <a:xfrm>
            <a:off x="6487981" y="4255371"/>
            <a:ext cx="55292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Hommage dédié à l’artiste à Rotterdam</a:t>
            </a:r>
          </a:p>
        </p:txBody>
      </p:sp>
    </p:spTree>
    <p:extLst>
      <p:ext uri="{BB962C8B-B14F-4D97-AF65-F5344CB8AC3E}">
        <p14:creationId xmlns:p14="http://schemas.microsoft.com/office/powerpoint/2010/main" val="18720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5660AD-D242-6425-95EA-EC2F2566E8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354" y="149900"/>
            <a:ext cx="5098695" cy="65581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5AC52C-3015-3DFF-C63E-D8FD31F734B0}"/>
              </a:ext>
            </a:extLst>
          </p:cNvPr>
          <p:cNvSpPr txBox="1"/>
          <p:nvPr/>
        </p:nvSpPr>
        <p:spPr>
          <a:xfrm>
            <a:off x="7226527" y="4695510"/>
            <a:ext cx="4197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Sphinx  - 1920</a:t>
            </a:r>
          </a:p>
          <a:p>
            <a:endParaRPr lang="fr-FR" sz="2400" b="1" dirty="0"/>
          </a:p>
          <a:p>
            <a:r>
              <a:rPr lang="fr-FR" sz="2400" b="1" dirty="0"/>
              <a:t>Musée d’Art Moderne PARIS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8ACEDA1-C98B-BADA-2F9F-CDF015653FD9}"/>
              </a:ext>
            </a:extLst>
          </p:cNvPr>
          <p:cNvSpPr txBox="1"/>
          <p:nvPr/>
        </p:nvSpPr>
        <p:spPr>
          <a:xfrm>
            <a:off x="7335048" y="1174766"/>
            <a:ext cx="1990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ŒUVRES DE</a:t>
            </a:r>
          </a:p>
          <a:p>
            <a:r>
              <a:rPr lang="fr-FR" sz="2000" b="1" dirty="0"/>
              <a:t> L’ARTISTE….</a:t>
            </a:r>
          </a:p>
        </p:txBody>
      </p:sp>
    </p:spTree>
    <p:extLst>
      <p:ext uri="{BB962C8B-B14F-4D97-AF65-F5344CB8AC3E}">
        <p14:creationId xmlns:p14="http://schemas.microsoft.com/office/powerpoint/2010/main" val="183244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C9391C-5B1A-380C-3F65-876FA5DE0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1890" y="133974"/>
            <a:ext cx="4393367" cy="6590051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10FAE0-7D78-FB6C-6D5E-50E1569A8DE6}"/>
              </a:ext>
            </a:extLst>
          </p:cNvPr>
          <p:cNvSpPr txBox="1"/>
          <p:nvPr/>
        </p:nvSpPr>
        <p:spPr>
          <a:xfrm>
            <a:off x="1299771" y="4423787"/>
            <a:ext cx="518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Jasmy Alwin – 1920 – Musée d’Art Moderne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6BD0740-1F69-2183-D5A0-46C8E9B27C8E}"/>
              </a:ext>
            </a:extLst>
          </p:cNvPr>
          <p:cNvSpPr txBox="1"/>
          <p:nvPr/>
        </p:nvSpPr>
        <p:spPr>
          <a:xfrm>
            <a:off x="914400" y="1715213"/>
            <a:ext cx="5406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l’Artiste a eu une relation adultère avec une couturière mondaine (mariée)  Jasmy – de 1917 à 1927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4753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D04B5C2-94AA-DE93-FFC3-7AB640BFD575}"/>
              </a:ext>
            </a:extLst>
          </p:cNvPr>
          <p:cNvSpPr txBox="1"/>
          <p:nvPr/>
        </p:nvSpPr>
        <p:spPr>
          <a:xfrm>
            <a:off x="5865165" y="4288876"/>
            <a:ext cx="4047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de JASMY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C10D280-0F90-CF62-E0F9-FD6957B50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319" y="375265"/>
            <a:ext cx="4518935" cy="610746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952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D2C8E6E-4AB7-7435-A88E-9A569610C8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89000"/>
            <a:ext cx="505617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FDACC1-B2FD-FF9B-9B4E-50345A91DE73}"/>
              </a:ext>
            </a:extLst>
          </p:cNvPr>
          <p:cNvSpPr txBox="1"/>
          <p:nvPr/>
        </p:nvSpPr>
        <p:spPr>
          <a:xfrm>
            <a:off x="6520089" y="4288876"/>
            <a:ext cx="3886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femme au foulard - 1920</a:t>
            </a:r>
          </a:p>
        </p:txBody>
      </p:sp>
    </p:spTree>
    <p:extLst>
      <p:ext uri="{BB962C8B-B14F-4D97-AF65-F5344CB8AC3E}">
        <p14:creationId xmlns:p14="http://schemas.microsoft.com/office/powerpoint/2010/main" val="369926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00B201-658D-1D2E-304C-C02B128A6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5195" y="189000"/>
            <a:ext cx="5112425" cy="6480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60A5BA-6BFC-DFB3-10AE-3D01B783E454}"/>
              </a:ext>
            </a:extLst>
          </p:cNvPr>
          <p:cNvSpPr txBox="1"/>
          <p:nvPr/>
        </p:nvSpPr>
        <p:spPr>
          <a:xfrm>
            <a:off x="2476965" y="4231238"/>
            <a:ext cx="4272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femme au jabot -  1920</a:t>
            </a:r>
          </a:p>
        </p:txBody>
      </p:sp>
    </p:spTree>
    <p:extLst>
      <p:ext uri="{BB962C8B-B14F-4D97-AF65-F5344CB8AC3E}">
        <p14:creationId xmlns:p14="http://schemas.microsoft.com/office/powerpoint/2010/main" val="184149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2D88F0-C59A-298D-6E70-F97762D9E7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8194" y="167746"/>
            <a:ext cx="5046427" cy="65225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9A6F40-6081-24D0-6F4A-AB9F5DE52B49}"/>
              </a:ext>
            </a:extLst>
          </p:cNvPr>
          <p:cNvSpPr txBox="1"/>
          <p:nvPr/>
        </p:nvSpPr>
        <p:spPr>
          <a:xfrm>
            <a:off x="6474925" y="4305554"/>
            <a:ext cx="3672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robe rose (Eve Francis)  1919</a:t>
            </a:r>
          </a:p>
        </p:txBody>
      </p:sp>
    </p:spTree>
    <p:extLst>
      <p:ext uri="{BB962C8B-B14F-4D97-AF65-F5344CB8AC3E}">
        <p14:creationId xmlns:p14="http://schemas.microsoft.com/office/powerpoint/2010/main" val="213900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0C32C2-6248-9D95-5EB6-C95FDD166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826" y="505800"/>
            <a:ext cx="4320000" cy="58464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91730-EBA5-049A-37C9-AC72BEF6B2D8}"/>
              </a:ext>
            </a:extLst>
          </p:cNvPr>
          <p:cNvSpPr txBox="1"/>
          <p:nvPr/>
        </p:nvSpPr>
        <p:spPr>
          <a:xfrm>
            <a:off x="3523119" y="3673699"/>
            <a:ext cx="3852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Danseuse Anita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National Gallery of Danemark</a:t>
            </a:r>
          </a:p>
        </p:txBody>
      </p:sp>
    </p:spTree>
    <p:extLst>
      <p:ext uri="{BB962C8B-B14F-4D97-AF65-F5344CB8AC3E}">
        <p14:creationId xmlns:p14="http://schemas.microsoft.com/office/powerpoint/2010/main" val="33967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0C1AAE-E19C-4650-A9B9-3C86CA1B46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149" y="233362"/>
            <a:ext cx="3872459" cy="63912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6A52B8-6EB8-70B2-97C0-F55E62E3AC9C}"/>
              </a:ext>
            </a:extLst>
          </p:cNvPr>
          <p:cNvSpPr txBox="1"/>
          <p:nvPr/>
        </p:nvSpPr>
        <p:spPr>
          <a:xfrm>
            <a:off x="5152499" y="4053889"/>
            <a:ext cx="506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Mme Dumarest       1919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le lévrier bleu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84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5352FE-09D9-BEE9-D06D-202A5FD1A0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57395"/>
            <a:ext cx="4851312" cy="65432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4F078F-1068-02EE-E8BF-A4D9E59BB496}"/>
              </a:ext>
            </a:extLst>
          </p:cNvPr>
          <p:cNvSpPr txBox="1"/>
          <p:nvPr/>
        </p:nvSpPr>
        <p:spPr>
          <a:xfrm>
            <a:off x="1244688" y="3428998"/>
            <a:ext cx="45270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Ermitage Muséum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1911 – Lucie et son partenaire de danse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2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FD54EF-1454-DB7A-472A-9C5C9BE293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7447" y="235377"/>
            <a:ext cx="9617106" cy="616095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D9CA7-1D18-71D6-DFD3-3309A6A444FF}"/>
              </a:ext>
            </a:extLst>
          </p:cNvPr>
          <p:cNvSpPr txBox="1"/>
          <p:nvPr/>
        </p:nvSpPr>
        <p:spPr>
          <a:xfrm>
            <a:off x="1892754" y="6396335"/>
            <a:ext cx="8635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‘Lutteuses’ du Tabarin – 1907 – Nouveau Musée de Monaco</a:t>
            </a:r>
          </a:p>
        </p:txBody>
      </p:sp>
    </p:spTree>
    <p:extLst>
      <p:ext uri="{BB962C8B-B14F-4D97-AF65-F5344CB8AC3E}">
        <p14:creationId xmlns:p14="http://schemas.microsoft.com/office/powerpoint/2010/main" val="13275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D70CD6-D33B-668A-951B-55637A9B91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93" y="208378"/>
            <a:ext cx="9308891" cy="644124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C5329D-59CF-D796-D913-759DD3FB059A}"/>
              </a:ext>
            </a:extLst>
          </p:cNvPr>
          <p:cNvSpPr txBox="1"/>
          <p:nvPr/>
        </p:nvSpPr>
        <p:spPr>
          <a:xfrm>
            <a:off x="9863176" y="3872024"/>
            <a:ext cx="2038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 aux bas noirs - 1907</a:t>
            </a:r>
          </a:p>
        </p:txBody>
      </p:sp>
    </p:spTree>
    <p:extLst>
      <p:ext uri="{BB962C8B-B14F-4D97-AF65-F5344CB8AC3E}">
        <p14:creationId xmlns:p14="http://schemas.microsoft.com/office/powerpoint/2010/main" val="26836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91EAF0-1B4A-3D93-FD91-C87BE5AC04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9506" y="156038"/>
            <a:ext cx="5404271" cy="6545923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0593AA-0F22-D4D1-1BBA-48A145D77BC7}"/>
              </a:ext>
            </a:extLst>
          </p:cNvPr>
          <p:cNvSpPr txBox="1"/>
          <p:nvPr/>
        </p:nvSpPr>
        <p:spPr>
          <a:xfrm>
            <a:off x="2424888" y="4286975"/>
            <a:ext cx="43021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de Daniel Henry KAHNWEILER</a:t>
            </a:r>
          </a:p>
          <a:p>
            <a:r>
              <a:rPr lang="fr-FR" sz="2400" b="1" dirty="0"/>
              <a:t>  1907</a:t>
            </a:r>
          </a:p>
        </p:txBody>
      </p:sp>
    </p:spTree>
    <p:extLst>
      <p:ext uri="{BB962C8B-B14F-4D97-AF65-F5344CB8AC3E}">
        <p14:creationId xmlns:p14="http://schemas.microsoft.com/office/powerpoint/2010/main" val="42293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1ACE8B-ACA7-31BE-C83A-70DA6A2999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763" y="189000"/>
            <a:ext cx="525760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E94B4E-D1DB-ED8A-55AD-B75F7D3F2915}"/>
              </a:ext>
            </a:extLst>
          </p:cNvPr>
          <p:cNvSpPr txBox="1"/>
          <p:nvPr/>
        </p:nvSpPr>
        <p:spPr>
          <a:xfrm>
            <a:off x="6866973" y="4055790"/>
            <a:ext cx="4242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 au grand chapeau -  1906</a:t>
            </a:r>
          </a:p>
        </p:txBody>
      </p:sp>
    </p:spTree>
    <p:extLst>
      <p:ext uri="{BB962C8B-B14F-4D97-AF65-F5344CB8AC3E}">
        <p14:creationId xmlns:p14="http://schemas.microsoft.com/office/powerpoint/2010/main" val="325888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F08890-9636-6C1D-5B83-8A59B3FF3D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06" y="211973"/>
            <a:ext cx="9938783" cy="6434054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A7333-52F5-6630-33DB-CCA943F524DE}"/>
              </a:ext>
            </a:extLst>
          </p:cNvPr>
          <p:cNvSpPr txBox="1"/>
          <p:nvPr/>
        </p:nvSpPr>
        <p:spPr>
          <a:xfrm>
            <a:off x="10498111" y="3778577"/>
            <a:ext cx="16938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Affiche expo de DEAUVILLE</a:t>
            </a:r>
          </a:p>
        </p:txBody>
      </p:sp>
    </p:spTree>
    <p:extLst>
      <p:ext uri="{BB962C8B-B14F-4D97-AF65-F5344CB8AC3E}">
        <p14:creationId xmlns:p14="http://schemas.microsoft.com/office/powerpoint/2010/main" val="313802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E7A55DA-C6E5-D3A3-1A13-C461A2E46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66" y="377151"/>
            <a:ext cx="9118776" cy="61036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0D0DB4-75DC-0E2B-362A-748F00B32041}"/>
              </a:ext>
            </a:extLst>
          </p:cNvPr>
          <p:cNvSpPr txBox="1"/>
          <p:nvPr/>
        </p:nvSpPr>
        <p:spPr>
          <a:xfrm>
            <a:off x="9833548" y="4278319"/>
            <a:ext cx="20386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Deauville - 1938</a:t>
            </a:r>
          </a:p>
        </p:txBody>
      </p:sp>
    </p:spTree>
    <p:extLst>
      <p:ext uri="{BB962C8B-B14F-4D97-AF65-F5344CB8AC3E}">
        <p14:creationId xmlns:p14="http://schemas.microsoft.com/office/powerpoint/2010/main" val="376066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2313DEE0-8F2F-7964-16D8-38EF41500B78}"/>
              </a:ext>
            </a:extLst>
          </p:cNvPr>
          <p:cNvSpPr txBox="1"/>
          <p:nvPr/>
        </p:nvSpPr>
        <p:spPr>
          <a:xfrm>
            <a:off x="2779303" y="4065713"/>
            <a:ext cx="4512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Baigneuse de Deauville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05E2500-6A08-CA32-EE08-B5F71311E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702" y="221105"/>
            <a:ext cx="4235994" cy="64157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079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468EA5AA-F6B5-D332-896B-31AD811FF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188" y="457990"/>
            <a:ext cx="10044000" cy="55690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B6814A6-9D37-FD09-6DD3-2AB6A26C623E}"/>
              </a:ext>
            </a:extLst>
          </p:cNvPr>
          <p:cNvSpPr txBox="1"/>
          <p:nvPr/>
        </p:nvSpPr>
        <p:spPr>
          <a:xfrm>
            <a:off x="1024188" y="6027003"/>
            <a:ext cx="10502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Exposition à Deauville (de gauche à droite) : Amazone 1950- Polo à Alexandrie 1949- rencontre au bois 1950 et Polo 1957.</a:t>
            </a:r>
          </a:p>
        </p:txBody>
      </p:sp>
    </p:spTree>
    <p:extLst>
      <p:ext uri="{BB962C8B-B14F-4D97-AF65-F5344CB8AC3E}">
        <p14:creationId xmlns:p14="http://schemas.microsoft.com/office/powerpoint/2010/main" val="221514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95CDE3-BE2D-B61D-3A5B-571508BE0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827" y="766509"/>
            <a:ext cx="9196346" cy="53249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48A28C7-ACDB-6D2A-79E0-832D49801E9A}"/>
              </a:ext>
            </a:extLst>
          </p:cNvPr>
          <p:cNvSpPr txBox="1"/>
          <p:nvPr/>
        </p:nvSpPr>
        <p:spPr>
          <a:xfrm>
            <a:off x="2588653" y="6191360"/>
            <a:ext cx="8469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Deauville – bateau liaison Trouville- Le Havre  -   1913</a:t>
            </a:r>
          </a:p>
        </p:txBody>
      </p:sp>
    </p:spTree>
    <p:extLst>
      <p:ext uri="{BB962C8B-B14F-4D97-AF65-F5344CB8AC3E}">
        <p14:creationId xmlns:p14="http://schemas.microsoft.com/office/powerpoint/2010/main" val="235936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3EBBCC78-A1D1-DF00-DF25-CA9B0D5F7902}"/>
              </a:ext>
            </a:extLst>
          </p:cNvPr>
          <p:cNvSpPr txBox="1"/>
          <p:nvPr/>
        </p:nvSpPr>
        <p:spPr>
          <a:xfrm>
            <a:off x="4456547" y="5473349"/>
            <a:ext cx="77499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Tango de l’archange  1930</a:t>
            </a:r>
          </a:p>
          <a:p>
            <a:endParaRPr lang="fr-FR" sz="2400" b="1" dirty="0"/>
          </a:p>
          <a:p>
            <a:r>
              <a:rPr lang="fr-FR" sz="2400" b="1" dirty="0"/>
              <a:t>Nouveau Musée de Monaco</a:t>
            </a:r>
            <a:endParaRPr lang="fr-FR" b="1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D4D58BA-E659-AA24-0545-0BE731855C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1043" y="1032781"/>
            <a:ext cx="7749914" cy="43593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3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84B6EB0-C267-EE3A-AE07-C0EBC15F021D}"/>
              </a:ext>
            </a:extLst>
          </p:cNvPr>
          <p:cNvSpPr txBox="1"/>
          <p:nvPr/>
        </p:nvSpPr>
        <p:spPr>
          <a:xfrm>
            <a:off x="6320783" y="3781111"/>
            <a:ext cx="3822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femme au foulard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E6730FF-C28F-81CF-C011-CE316EC7F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335" y="276619"/>
            <a:ext cx="4918665" cy="6304762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8940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BDF16F39-6C3E-A613-F7A6-7EB7DC0F25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4311" y="292308"/>
            <a:ext cx="5430398" cy="627338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00B4867-EEB0-1EBF-2FAD-C69FAF394624}"/>
              </a:ext>
            </a:extLst>
          </p:cNvPr>
          <p:cNvSpPr txBox="1"/>
          <p:nvPr/>
        </p:nvSpPr>
        <p:spPr>
          <a:xfrm>
            <a:off x="2729477" y="4185001"/>
            <a:ext cx="346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Visage de Femme</a:t>
            </a:r>
          </a:p>
        </p:txBody>
      </p:sp>
    </p:spTree>
    <p:extLst>
      <p:ext uri="{BB962C8B-B14F-4D97-AF65-F5344CB8AC3E}">
        <p14:creationId xmlns:p14="http://schemas.microsoft.com/office/powerpoint/2010/main" val="318830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AD5B1AB-18EB-5AA0-F8B3-E1E10F103C77}"/>
              </a:ext>
            </a:extLst>
          </p:cNvPr>
          <p:cNvSpPr txBox="1"/>
          <p:nvPr/>
        </p:nvSpPr>
        <p:spPr>
          <a:xfrm>
            <a:off x="6492079" y="4153120"/>
            <a:ext cx="2273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Maria  - 1910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2A3761A-1947-9326-5E1B-156C496E2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734" y="335896"/>
            <a:ext cx="5107352" cy="618620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881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6F9680A-86FC-4631-9023-AC8787CE1A8A}"/>
              </a:ext>
            </a:extLst>
          </p:cNvPr>
          <p:cNvSpPr txBox="1"/>
          <p:nvPr/>
        </p:nvSpPr>
        <p:spPr>
          <a:xfrm>
            <a:off x="3893711" y="4305555"/>
            <a:ext cx="5071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Visage féminin de profil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657E4B2-E7CE-6D3A-A677-31EB6B83A7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823" y="314441"/>
            <a:ext cx="3637838" cy="622911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0130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5CC177-3F18-EBD3-DC56-8326F37333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296" y="454835"/>
            <a:ext cx="5021704" cy="59483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EFCF4C-020F-149C-5B04-3C41A51DD3AC}"/>
              </a:ext>
            </a:extLst>
          </p:cNvPr>
          <p:cNvSpPr txBox="1"/>
          <p:nvPr/>
        </p:nvSpPr>
        <p:spPr>
          <a:xfrm>
            <a:off x="6327820" y="4093370"/>
            <a:ext cx="4002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Catherine la Rose</a:t>
            </a:r>
          </a:p>
        </p:txBody>
      </p:sp>
    </p:spTree>
    <p:extLst>
      <p:ext uri="{BB962C8B-B14F-4D97-AF65-F5344CB8AC3E}">
        <p14:creationId xmlns:p14="http://schemas.microsoft.com/office/powerpoint/2010/main" val="156275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DA0CF3F2-7F2C-E48B-65F0-20607E54A8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03473"/>
            <a:ext cx="4869962" cy="62510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52AD800-2314-4A33-A234-6EBC3F1899A4}"/>
              </a:ext>
            </a:extLst>
          </p:cNvPr>
          <p:cNvSpPr txBox="1"/>
          <p:nvPr/>
        </p:nvSpPr>
        <p:spPr>
          <a:xfrm>
            <a:off x="3167146" y="3771399"/>
            <a:ext cx="2773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par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KEES VAN DONGEN</a:t>
            </a:r>
          </a:p>
        </p:txBody>
      </p:sp>
    </p:spTree>
    <p:extLst>
      <p:ext uri="{BB962C8B-B14F-4D97-AF65-F5344CB8AC3E}">
        <p14:creationId xmlns:p14="http://schemas.microsoft.com/office/powerpoint/2010/main" val="6542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3845D95-2B6A-FC2D-AFFD-2C986376E197}"/>
              </a:ext>
            </a:extLst>
          </p:cNvPr>
          <p:cNvSpPr txBox="1"/>
          <p:nvPr/>
        </p:nvSpPr>
        <p:spPr>
          <a:xfrm>
            <a:off x="6318565" y="4173812"/>
            <a:ext cx="4107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Femme au chapeau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3C9EC9B-B89D-9A1E-4C95-F090489EB0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504" y="361989"/>
            <a:ext cx="4882496" cy="61340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065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46CA037B-1281-CF2F-E961-D03B9215E69F}"/>
              </a:ext>
            </a:extLst>
          </p:cNvPr>
          <p:cNvSpPr txBox="1"/>
          <p:nvPr/>
        </p:nvSpPr>
        <p:spPr>
          <a:xfrm>
            <a:off x="2477037" y="3977673"/>
            <a:ext cx="4512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 sur la plage, avec son chien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4E19155-BEE7-13C9-EF96-16281A6F14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132" y="299669"/>
            <a:ext cx="4272197" cy="62586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496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D459FF7-8CDF-E460-D613-D29F92B205D3}"/>
              </a:ext>
            </a:extLst>
          </p:cNvPr>
          <p:cNvSpPr txBox="1"/>
          <p:nvPr/>
        </p:nvSpPr>
        <p:spPr>
          <a:xfrm>
            <a:off x="6248787" y="4278530"/>
            <a:ext cx="4152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 à l’aigrette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871EBF1-1238-BF47-83B1-31CA49D1A1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010" y="439681"/>
            <a:ext cx="4972990" cy="597863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8198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18DD733-59DD-97A8-2A91-E6A3B515FF1F}"/>
              </a:ext>
            </a:extLst>
          </p:cNvPr>
          <p:cNvSpPr txBox="1"/>
          <p:nvPr/>
        </p:nvSpPr>
        <p:spPr>
          <a:xfrm>
            <a:off x="3320780" y="4282966"/>
            <a:ext cx="4736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 au collier vert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DB75A4F-F27A-286A-5A92-95B4C2E707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775" y="165351"/>
            <a:ext cx="4558092" cy="6527298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40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0078218-3053-A559-E528-A8BCC1AAA2BC}"/>
              </a:ext>
            </a:extLst>
          </p:cNvPr>
          <p:cNvSpPr txBox="1"/>
          <p:nvPr/>
        </p:nvSpPr>
        <p:spPr>
          <a:xfrm>
            <a:off x="6096000" y="4671231"/>
            <a:ext cx="3013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Garconne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C514B57-8A56-3DDD-1055-3FB686C95A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229" y="248022"/>
            <a:ext cx="4840055" cy="636195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4310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5D26BA4-40E6-1094-DE63-A8BB843C1F9C}"/>
              </a:ext>
            </a:extLst>
          </p:cNvPr>
          <p:cNvSpPr txBox="1"/>
          <p:nvPr/>
        </p:nvSpPr>
        <p:spPr>
          <a:xfrm>
            <a:off x="2188141" y="4558066"/>
            <a:ext cx="4676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Femme à la blouse blanche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32C3E1E-FB43-9AAB-3564-0088B367F0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81167"/>
            <a:ext cx="4676931" cy="609566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5212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C8BEC89-96CE-6B79-4BBE-0F569CED645F}"/>
              </a:ext>
            </a:extLst>
          </p:cNvPr>
          <p:cNvSpPr txBox="1"/>
          <p:nvPr/>
        </p:nvSpPr>
        <p:spPr>
          <a:xfrm>
            <a:off x="6309100" y="3836849"/>
            <a:ext cx="3912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Ke</a:t>
            </a:r>
            <a:r>
              <a:rPr lang="fr-FR" sz="2400" b="1" dirty="0">
                <a:solidFill>
                  <a:srgbClr val="FFFF00"/>
                </a:solidFill>
              </a:rPr>
              <a:t>-es Van Dongen – Portrait de Femme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1801626-A0F5-2828-9BBF-3637587193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448" y="404734"/>
            <a:ext cx="4967552" cy="60485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2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0FA0FF5-C022-30A7-89EF-AE0FDEAF7687}"/>
              </a:ext>
            </a:extLst>
          </p:cNvPr>
          <p:cNvSpPr txBox="1"/>
          <p:nvPr/>
        </p:nvSpPr>
        <p:spPr>
          <a:xfrm>
            <a:off x="2962141" y="4087881"/>
            <a:ext cx="2871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Cérès – par Kees Van DONGEN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D320186-AADC-2512-F0CE-6D2AB034D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1540" y="205434"/>
            <a:ext cx="5148000" cy="64471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945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AE5F0B-2C68-7246-2F1A-BA372A50E7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433" y="675000"/>
            <a:ext cx="6676624" cy="550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551DAF-F0D0-B6A5-0ECA-B7F15609965F}"/>
              </a:ext>
            </a:extLst>
          </p:cNvPr>
          <p:cNvSpPr txBox="1"/>
          <p:nvPr/>
        </p:nvSpPr>
        <p:spPr>
          <a:xfrm>
            <a:off x="7557998" y="3718405"/>
            <a:ext cx="4354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Marie-Thérèse RAULET – 1926 – huile sur toile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Musée des Beaux-Arts de CAEN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68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8B50B6-09B2-B36A-2674-D31038FE7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603" y="763735"/>
            <a:ext cx="9458793" cy="5330530"/>
          </a:xfrm>
          <a:prstGeom prst="ellipse">
            <a:avLst/>
          </a:prstGeom>
          <a:ln w="63500" cap="rnd">
            <a:solidFill>
              <a:schemeClr val="tx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5FB68A-67C5-360D-9F72-956209540447}"/>
              </a:ext>
            </a:extLst>
          </p:cNvPr>
          <p:cNvSpPr txBox="1"/>
          <p:nvPr/>
        </p:nvSpPr>
        <p:spPr>
          <a:xfrm>
            <a:off x="4729713" y="6094265"/>
            <a:ext cx="3387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‘Deux Yeux’  - 1911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29960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A0B0E5-F4FA-90DB-8326-7E723C5E9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178" y="1024210"/>
            <a:ext cx="8557643" cy="4809579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1159DC-815F-B8FE-EA2F-68E18516AD96}"/>
              </a:ext>
            </a:extLst>
          </p:cNvPr>
          <p:cNvSpPr txBox="1"/>
          <p:nvPr/>
        </p:nvSpPr>
        <p:spPr>
          <a:xfrm>
            <a:off x="2353245" y="5906437"/>
            <a:ext cx="8825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Fernande  Olivier  - 1907 – (détail)  - collection particulière</a:t>
            </a:r>
          </a:p>
        </p:txBody>
      </p:sp>
    </p:spTree>
    <p:extLst>
      <p:ext uri="{BB962C8B-B14F-4D97-AF65-F5344CB8AC3E}">
        <p14:creationId xmlns:p14="http://schemas.microsoft.com/office/powerpoint/2010/main" val="12687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77150F-FD5F-3267-0139-04A7717DE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702" y="745193"/>
            <a:ext cx="9524596" cy="5367613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006BF3-6B2F-3308-1492-77DBF1153C1C}"/>
              </a:ext>
            </a:extLst>
          </p:cNvPr>
          <p:cNvSpPr txBox="1"/>
          <p:nvPr/>
        </p:nvSpPr>
        <p:spPr>
          <a:xfrm>
            <a:off x="1988132" y="6150816"/>
            <a:ext cx="8870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‘</a:t>
            </a:r>
            <a:r>
              <a:rPr lang="fr-FR" sz="2800" b="1" dirty="0"/>
              <a:t>Ma gosse et sa mère’  -  1907  - collection particulière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23351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A333F0E-75C7-019B-6A19-095E107E0312}"/>
              </a:ext>
            </a:extLst>
          </p:cNvPr>
          <p:cNvSpPr txBox="1"/>
          <p:nvPr/>
        </p:nvSpPr>
        <p:spPr>
          <a:xfrm>
            <a:off x="6096000" y="3990234"/>
            <a:ext cx="470691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KEES VAN DONGEN</a:t>
            </a:r>
          </a:p>
          <a:p>
            <a:endParaRPr lang="fr-FR" sz="2400" b="1" dirty="0"/>
          </a:p>
          <a:p>
            <a:r>
              <a:rPr lang="fr-FR" sz="2400" b="1" dirty="0"/>
              <a:t>Peintre Néerlandais 1877 – 1968</a:t>
            </a:r>
          </a:p>
          <a:p>
            <a:endParaRPr lang="fr-FR" sz="2400" b="1" dirty="0"/>
          </a:p>
          <a:p>
            <a:r>
              <a:rPr lang="fr-FR" sz="2400" b="1" dirty="0"/>
              <a:t>Les œuvres</a:t>
            </a:r>
          </a:p>
          <a:p>
            <a:endParaRPr lang="fr-FR" b="1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01C7153-2FCE-2F9F-C6F6-005C4DDD1B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126" y="610508"/>
            <a:ext cx="4752000" cy="5636984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C3D290A-D90F-4B81-1E65-8BC5E7D039C1}"/>
              </a:ext>
            </a:extLst>
          </p:cNvPr>
          <p:cNvSpPr txBox="1"/>
          <p:nvPr/>
        </p:nvSpPr>
        <p:spPr>
          <a:xfrm>
            <a:off x="6323527" y="244699"/>
            <a:ext cx="5589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Des Œuvres  Du Peintre Néerlandais  </a:t>
            </a:r>
            <a:r>
              <a:rPr lang="fr-FR" sz="2400" b="1" dirty="0" err="1"/>
              <a:t>Kees</a:t>
            </a:r>
            <a:r>
              <a:rPr lang="fr-FR" sz="2400" b="1" dirty="0"/>
              <a:t> Van Dongen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E48BC89-FB0F-8BB0-94A9-E868F6B463F3}"/>
              </a:ext>
            </a:extLst>
          </p:cNvPr>
          <p:cNvSpPr txBox="1"/>
          <p:nvPr/>
        </p:nvSpPr>
        <p:spPr>
          <a:xfrm>
            <a:off x="7178142" y="1840467"/>
            <a:ext cx="574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89AECAE-6646-5EA7-6E4F-7DA3AC75C219}"/>
              </a:ext>
            </a:extLst>
          </p:cNvPr>
          <p:cNvSpPr txBox="1"/>
          <p:nvPr/>
        </p:nvSpPr>
        <p:spPr>
          <a:xfrm>
            <a:off x="8449455" y="2684517"/>
            <a:ext cx="4069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5059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D70ECDA0-15CE-EDF2-6C5A-36EED1A82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087" y="2871988"/>
            <a:ext cx="4572000" cy="20091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6E8B16-D0B3-3ADB-C11D-DFBA91BE07A3}"/>
              </a:ext>
            </a:extLst>
          </p:cNvPr>
          <p:cNvSpPr txBox="1"/>
          <p:nvPr/>
        </p:nvSpPr>
        <p:spPr>
          <a:xfrm>
            <a:off x="2884867" y="1742474"/>
            <a:ext cx="1014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remercie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345874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465</Words>
  <Application>Microsoft Office PowerPoint</Application>
  <PresentationFormat>Grand écran</PresentationFormat>
  <Paragraphs>85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12</cp:revision>
  <dcterms:created xsi:type="dcterms:W3CDTF">2024-04-12T13:39:47Z</dcterms:created>
  <dcterms:modified xsi:type="dcterms:W3CDTF">2024-04-16T05:03:24Z</dcterms:modified>
</cp:coreProperties>
</file>