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1" r:id="rId2"/>
    <p:sldId id="362" r:id="rId3"/>
    <p:sldId id="35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JVnm3J2p4MuyxnTLwBAjCA==" hashData="adugGgOkA1d7Btv6EiDY+0grFt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0075"/>
    <a:srgbClr val="860C6F"/>
    <a:srgbClr val="915945"/>
    <a:srgbClr val="683400"/>
    <a:srgbClr val="25FFFF"/>
    <a:srgbClr val="FF69D8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89" autoAdjust="0"/>
    <p:restoredTop sz="94660" autoAdjust="0"/>
  </p:normalViewPr>
  <p:slideViewPr>
    <p:cSldViewPr>
      <p:cViewPr>
        <p:scale>
          <a:sx n="80" d="100"/>
          <a:sy n="80" d="100"/>
        </p:scale>
        <p:origin x="-1195" y="-2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B224435-81F6-44A4-8CE8-3E9B96E5B5C2}" type="datetimeFigureOut">
              <a:rPr lang="fr-FR"/>
              <a:pPr>
                <a:defRPr/>
              </a:pPr>
              <a:t>27/03/2024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CB583D2-C448-46CE-9C17-C4562EA09B7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17871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B5391C-6C58-46FE-9493-99F4576E5466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0F8A94E-9E6D-4A48-A055-6A25815934B1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101D82A0-7B83-4471-8637-996B2CACC34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BBB72E-B8FF-433B-B3BE-510541CED21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99274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898675-B639-49C5-BDCD-CBB04900C00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381551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6E5655-1184-42A8-BB8F-267C324B8E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9827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DC884B-893B-4274-A728-669D6C53D70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417189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3115F-DE32-4B43-8975-9F52DB0C33B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333239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FC8A25-0E5A-4F86-80B8-EEDC01CB04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54303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5C0BF-E540-4CA3-8F53-626B69E51A5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79713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010417-AA32-4B56-A508-6464446347A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730798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5006F-B334-4174-8DEC-9496F7FD23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478238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95FA9C-D26F-4F8E-8DD1-BD52AC121C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108069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59E877-B287-4BAD-A615-B7F5B920918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13324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0">
              <a:schemeClr val="accent4">
                <a:lumMod val="10000"/>
              </a:schemeClr>
            </a:gs>
            <a:gs pos="79000">
              <a:schemeClr val="tx1"/>
            </a:gs>
            <a:gs pos="90333">
              <a:schemeClr val="accent4">
                <a:lumMod val="10000"/>
              </a:schemeClr>
            </a:gs>
            <a:gs pos="86000">
              <a:srgbClr val="FF0000"/>
            </a:gs>
            <a:gs pos="8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8BADE54-7E47-4200-840F-4CD03ACF5BF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6" Type="http://schemas.openxmlformats.org/officeDocument/2006/relationships/image" Target="../media/image11.gif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png"/><Relationship Id="rId5" Type="http://schemas.openxmlformats.org/officeDocument/2006/relationships/notesSlide" Target="../notesSlides/notesSlide1.xml"/><Relationship Id="rId15" Type="http://schemas.openxmlformats.org/officeDocument/2006/relationships/image" Target="../media/image10.jpeg"/><Relationship Id="rId10" Type="http://schemas.openxmlformats.org/officeDocument/2006/relationships/image" Target="../media/image5.gif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png"/><Relationship Id="rId14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png"/><Relationship Id="rId18" Type="http://schemas.openxmlformats.org/officeDocument/2006/relationships/image" Target="../media/image26.png"/><Relationship Id="rId26" Type="http://schemas.openxmlformats.org/officeDocument/2006/relationships/image" Target="../media/image31.jpeg"/><Relationship Id="rId39" Type="http://schemas.openxmlformats.org/officeDocument/2006/relationships/audio" Target="../media/audio12.wav"/><Relationship Id="rId21" Type="http://schemas.openxmlformats.org/officeDocument/2006/relationships/audio" Target="../media/audio4.wav"/><Relationship Id="rId34" Type="http://schemas.openxmlformats.org/officeDocument/2006/relationships/image" Target="../media/image35.jpeg"/><Relationship Id="rId42" Type="http://schemas.openxmlformats.org/officeDocument/2006/relationships/image" Target="../media/image39.jpeg"/><Relationship Id="rId47" Type="http://schemas.openxmlformats.org/officeDocument/2006/relationships/audio" Target="../media/audio16.wav"/><Relationship Id="rId50" Type="http://schemas.openxmlformats.org/officeDocument/2006/relationships/image" Target="../media/image43.jpeg"/><Relationship Id="rId55" Type="http://schemas.openxmlformats.org/officeDocument/2006/relationships/audio" Target="../media/audio20.wav"/><Relationship Id="rId63" Type="http://schemas.openxmlformats.org/officeDocument/2006/relationships/image" Target="../media/image53.png"/><Relationship Id="rId68" Type="http://schemas.openxmlformats.org/officeDocument/2006/relationships/image" Target="../media/image58.png"/><Relationship Id="rId7" Type="http://schemas.openxmlformats.org/officeDocument/2006/relationships/image" Target="../media/image15.gif"/><Relationship Id="rId71" Type="http://schemas.openxmlformats.org/officeDocument/2006/relationships/image" Target="../media/image60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4.gif"/><Relationship Id="rId29" Type="http://schemas.openxmlformats.org/officeDocument/2006/relationships/audio" Target="../media/audio8.wav"/><Relationship Id="rId11" Type="http://schemas.openxmlformats.org/officeDocument/2006/relationships/image" Target="../media/image19.jpeg"/><Relationship Id="rId24" Type="http://schemas.openxmlformats.org/officeDocument/2006/relationships/image" Target="../media/image30.jpeg"/><Relationship Id="rId32" Type="http://schemas.openxmlformats.org/officeDocument/2006/relationships/image" Target="../media/image34.jpeg"/><Relationship Id="rId37" Type="http://schemas.openxmlformats.org/officeDocument/2006/relationships/audio" Target="../media/audio11.wav"/><Relationship Id="rId40" Type="http://schemas.openxmlformats.org/officeDocument/2006/relationships/image" Target="../media/image38.jpeg"/><Relationship Id="rId45" Type="http://schemas.openxmlformats.org/officeDocument/2006/relationships/audio" Target="../media/audio15.wav"/><Relationship Id="rId53" Type="http://schemas.openxmlformats.org/officeDocument/2006/relationships/audio" Target="../media/audio19.wav"/><Relationship Id="rId58" Type="http://schemas.openxmlformats.org/officeDocument/2006/relationships/image" Target="../media/image48.jpeg"/><Relationship Id="rId66" Type="http://schemas.openxmlformats.org/officeDocument/2006/relationships/image" Target="../media/image56.gif"/><Relationship Id="rId5" Type="http://schemas.openxmlformats.org/officeDocument/2006/relationships/image" Target="../media/image9.gif"/><Relationship Id="rId15" Type="http://schemas.openxmlformats.org/officeDocument/2006/relationships/image" Target="../media/image23.png"/><Relationship Id="rId23" Type="http://schemas.openxmlformats.org/officeDocument/2006/relationships/audio" Target="../media/audio5.wav"/><Relationship Id="rId28" Type="http://schemas.openxmlformats.org/officeDocument/2006/relationships/image" Target="../media/image32.jpeg"/><Relationship Id="rId36" Type="http://schemas.openxmlformats.org/officeDocument/2006/relationships/image" Target="../media/image36.jpeg"/><Relationship Id="rId49" Type="http://schemas.openxmlformats.org/officeDocument/2006/relationships/audio" Target="../media/audio17.wav"/><Relationship Id="rId57" Type="http://schemas.openxmlformats.org/officeDocument/2006/relationships/image" Target="../media/image47.gif"/><Relationship Id="rId61" Type="http://schemas.openxmlformats.org/officeDocument/2006/relationships/image" Target="../media/image51.png"/><Relationship Id="rId10" Type="http://schemas.openxmlformats.org/officeDocument/2006/relationships/image" Target="../media/image18.jpeg"/><Relationship Id="rId19" Type="http://schemas.openxmlformats.org/officeDocument/2006/relationships/image" Target="../media/image27.gif"/><Relationship Id="rId31" Type="http://schemas.openxmlformats.org/officeDocument/2006/relationships/audio" Target="../media/audio9.wav"/><Relationship Id="rId44" Type="http://schemas.openxmlformats.org/officeDocument/2006/relationships/image" Target="../media/image40.jpeg"/><Relationship Id="rId52" Type="http://schemas.openxmlformats.org/officeDocument/2006/relationships/image" Target="../media/image44.jpeg"/><Relationship Id="rId60" Type="http://schemas.openxmlformats.org/officeDocument/2006/relationships/image" Target="../media/image50.png"/><Relationship Id="rId65" Type="http://schemas.openxmlformats.org/officeDocument/2006/relationships/image" Target="../media/image55.gif"/><Relationship Id="rId73" Type="http://schemas.openxmlformats.org/officeDocument/2006/relationships/image" Target="../media/image62.png"/><Relationship Id="rId4" Type="http://schemas.openxmlformats.org/officeDocument/2006/relationships/image" Target="../media/image13.png"/><Relationship Id="rId9" Type="http://schemas.openxmlformats.org/officeDocument/2006/relationships/image" Target="../media/image17.jpeg"/><Relationship Id="rId14" Type="http://schemas.openxmlformats.org/officeDocument/2006/relationships/image" Target="../media/image22.png"/><Relationship Id="rId22" Type="http://schemas.openxmlformats.org/officeDocument/2006/relationships/image" Target="../media/image29.jpeg"/><Relationship Id="rId27" Type="http://schemas.openxmlformats.org/officeDocument/2006/relationships/audio" Target="../media/audio7.wav"/><Relationship Id="rId30" Type="http://schemas.openxmlformats.org/officeDocument/2006/relationships/image" Target="../media/image33.jpeg"/><Relationship Id="rId35" Type="http://schemas.openxmlformats.org/officeDocument/2006/relationships/audio" Target="../media/audio10.wav"/><Relationship Id="rId43" Type="http://schemas.openxmlformats.org/officeDocument/2006/relationships/audio" Target="../media/audio14.wav"/><Relationship Id="rId48" Type="http://schemas.openxmlformats.org/officeDocument/2006/relationships/image" Target="../media/image42.jpeg"/><Relationship Id="rId56" Type="http://schemas.openxmlformats.org/officeDocument/2006/relationships/image" Target="../media/image46.jpeg"/><Relationship Id="rId64" Type="http://schemas.openxmlformats.org/officeDocument/2006/relationships/image" Target="../media/image54.png"/><Relationship Id="rId69" Type="http://schemas.openxmlformats.org/officeDocument/2006/relationships/image" Target="../media/image5.gif"/><Relationship Id="rId8" Type="http://schemas.openxmlformats.org/officeDocument/2006/relationships/image" Target="../media/image16.png"/><Relationship Id="rId51" Type="http://schemas.openxmlformats.org/officeDocument/2006/relationships/audio" Target="../media/audio18.wav"/><Relationship Id="rId72" Type="http://schemas.openxmlformats.org/officeDocument/2006/relationships/image" Target="../media/image61.jpeg"/><Relationship Id="rId3" Type="http://schemas.openxmlformats.org/officeDocument/2006/relationships/image" Target="../media/image12.png"/><Relationship Id="rId12" Type="http://schemas.openxmlformats.org/officeDocument/2006/relationships/image" Target="../media/image20.png"/><Relationship Id="rId17" Type="http://schemas.openxmlformats.org/officeDocument/2006/relationships/image" Target="../media/image25.png"/><Relationship Id="rId25" Type="http://schemas.openxmlformats.org/officeDocument/2006/relationships/audio" Target="../media/audio6.wav"/><Relationship Id="rId33" Type="http://schemas.openxmlformats.org/officeDocument/2006/relationships/audio" Target="../media/audio1.wav"/><Relationship Id="rId38" Type="http://schemas.openxmlformats.org/officeDocument/2006/relationships/image" Target="../media/image37.jpeg"/><Relationship Id="rId46" Type="http://schemas.openxmlformats.org/officeDocument/2006/relationships/image" Target="../media/image41.jpeg"/><Relationship Id="rId59" Type="http://schemas.openxmlformats.org/officeDocument/2006/relationships/image" Target="../media/image49.jpeg"/><Relationship Id="rId67" Type="http://schemas.openxmlformats.org/officeDocument/2006/relationships/image" Target="../media/image57.gif"/><Relationship Id="rId20" Type="http://schemas.openxmlformats.org/officeDocument/2006/relationships/image" Target="../media/image28.jpeg"/><Relationship Id="rId41" Type="http://schemas.openxmlformats.org/officeDocument/2006/relationships/audio" Target="../media/audio13.wav"/><Relationship Id="rId54" Type="http://schemas.openxmlformats.org/officeDocument/2006/relationships/image" Target="../media/image45.jpeg"/><Relationship Id="rId62" Type="http://schemas.openxmlformats.org/officeDocument/2006/relationships/image" Target="../media/image52.jpeg"/><Relationship Id="rId70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26. Bonnie And Clyde.wav">
            <a:hlinkClick r:id="" action="ppaction://media"/>
          </p:cNvPr>
          <p:cNvPicPr>
            <a:picLocks noRot="1" noChangeAspect="1"/>
          </p:cNvPicPr>
          <p:nvPr>
            <a:wavAudioFile r:embed="rId1" name="26. Bonnie And Clyde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3" name="05. 3791.wav">
            <a:hlinkClick r:id="" action="ppaction://media"/>
          </p:cNvPr>
          <p:cNvPicPr>
            <a:picLocks noRot="1" noChangeAspect="1"/>
          </p:cNvPicPr>
          <p:nvPr>
            <a:wavAudioFile r:embed="rId2" name="05. Le chasseur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22225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C:\Users\JCL\Desktop\2022-01-09_15h13_45.png"/>
          <p:cNvPicPr>
            <a:picLocks noChangeAspect="1" noChangeArrowheads="1"/>
          </p:cNvPicPr>
          <p:nvPr/>
        </p:nvPicPr>
        <p:blipFill>
          <a:blip r:embed="rId9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4" y="1085676"/>
            <a:ext cx="6450012" cy="47198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7 -3791.wav">
            <a:hlinkClick r:id="" action="ppaction://media"/>
          </p:cNvPr>
          <p:cNvPicPr>
            <a:picLocks noRot="1" noChangeAspect="1"/>
          </p:cNvPicPr>
          <p:nvPr>
            <a:wavAudioFile r:embed="rId3" name="07 - Apollo 13 (Thème Du Film)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8763" y="6237288"/>
            <a:ext cx="109696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2725" y="1555750"/>
            <a:ext cx="3759200" cy="375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57007" y="2712244"/>
            <a:ext cx="1290637" cy="1381125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3317" y="1465902"/>
            <a:ext cx="4258844" cy="397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1331913" y="1052513"/>
            <a:ext cx="6480175" cy="4752975"/>
          </a:xfrm>
          <a:prstGeom prst="frame">
            <a:avLst>
              <a:gd name="adj1" fmla="val 3068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0" name="Picture 10" descr="C:\Users\JCL\Desktop\VA - Duos chanson française\cover.jp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9325" y="1628775"/>
            <a:ext cx="3683000" cy="368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4" descr="C:\Users\JCL\Desktop\cd2.gif"/>
          <p:cNvPicPr>
            <a:picLocks noChangeAspect="1" noChangeArrowheads="1" noCrop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1325" y="382588"/>
            <a:ext cx="7159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163" y="22225"/>
            <a:ext cx="9174163" cy="683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331913" y="1052513"/>
            <a:ext cx="6480175" cy="4824412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1697038" y="1628507"/>
            <a:ext cx="5688012" cy="36009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01. Charles Aznavour; Céline Dion - Toi Et Moi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02. </a:t>
            </a:r>
            <a:r>
              <a:rPr lang="fr-FR" sz="1200" b="1" dirty="0" err="1">
                <a:solidFill>
                  <a:srgbClr val="FFC000"/>
                </a:solidFill>
              </a:rPr>
              <a:t>Vitaa</a:t>
            </a:r>
            <a:r>
              <a:rPr lang="fr-FR" sz="1200" b="1" dirty="0">
                <a:solidFill>
                  <a:srgbClr val="FFC000"/>
                </a:solidFill>
              </a:rPr>
              <a:t>; Slimane - Avant Toi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03. Florent </a:t>
            </a:r>
            <a:r>
              <a:rPr lang="fr-FR" sz="1200" b="1" dirty="0" err="1">
                <a:solidFill>
                  <a:srgbClr val="FFC000"/>
                </a:solidFill>
              </a:rPr>
              <a:t>Pagny</a:t>
            </a:r>
            <a:r>
              <a:rPr lang="fr-FR" sz="1200" b="1" dirty="0">
                <a:solidFill>
                  <a:srgbClr val="FFC000"/>
                </a:solidFill>
              </a:rPr>
              <a:t>; Lara Fabian - Et Maintenant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04. Marc </a:t>
            </a:r>
            <a:r>
              <a:rPr lang="fr-FR" sz="1200" b="1" dirty="0" err="1">
                <a:solidFill>
                  <a:srgbClr val="FFC000"/>
                </a:solidFill>
              </a:rPr>
              <a:t>Lavoine</a:t>
            </a:r>
            <a:r>
              <a:rPr lang="fr-FR" sz="1200" b="1" dirty="0">
                <a:solidFill>
                  <a:srgbClr val="FFC000"/>
                </a:solidFill>
              </a:rPr>
              <a:t>; Claire </a:t>
            </a:r>
            <a:r>
              <a:rPr lang="fr-FR" sz="1200" b="1" dirty="0" err="1">
                <a:solidFill>
                  <a:srgbClr val="FFC000"/>
                </a:solidFill>
              </a:rPr>
              <a:t>Keim</a:t>
            </a:r>
            <a:r>
              <a:rPr lang="fr-FR" sz="1200" b="1" dirty="0">
                <a:solidFill>
                  <a:srgbClr val="FFC000"/>
                </a:solidFill>
              </a:rPr>
              <a:t> - Je Ne Veux Qu'elle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05. Michel Delpech; Alain Souchon - Quand J'étais Chanteur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06. Salvatore Adamo; Isabelle </a:t>
            </a:r>
            <a:r>
              <a:rPr lang="fr-FR" sz="1200" b="1" dirty="0" err="1">
                <a:solidFill>
                  <a:srgbClr val="FFC000"/>
                </a:solidFill>
              </a:rPr>
              <a:t>Boulay</a:t>
            </a:r>
            <a:r>
              <a:rPr lang="fr-FR" sz="1200" b="1" dirty="0">
                <a:solidFill>
                  <a:srgbClr val="FFC000"/>
                </a:solidFill>
              </a:rPr>
              <a:t> - C'est Ma Vie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07. Brigitte Bardot; Serge Gainsbourg - Bonnie And Clyde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08. Pascal </a:t>
            </a:r>
            <a:r>
              <a:rPr lang="fr-FR" sz="1200" b="1" dirty="0" err="1">
                <a:solidFill>
                  <a:srgbClr val="FFC000"/>
                </a:solidFill>
              </a:rPr>
              <a:t>Obispo</a:t>
            </a:r>
            <a:r>
              <a:rPr lang="fr-FR" sz="1200" b="1" dirty="0">
                <a:solidFill>
                  <a:srgbClr val="FFC000"/>
                </a:solidFill>
              </a:rPr>
              <a:t>; Isabelle Adjani; </a:t>
            </a:r>
            <a:r>
              <a:rPr lang="fr-FR" sz="1200" b="1" dirty="0" err="1">
                <a:solidFill>
                  <a:srgbClr val="FFC000"/>
                </a:solidFill>
              </a:rPr>
              <a:t>Youssou</a:t>
            </a:r>
            <a:r>
              <a:rPr lang="fr-FR" sz="1200" b="1" dirty="0">
                <a:solidFill>
                  <a:srgbClr val="FFC000"/>
                </a:solidFill>
              </a:rPr>
              <a:t> </a:t>
            </a:r>
            <a:r>
              <a:rPr lang="fr-FR" sz="1200" b="1" dirty="0" err="1">
                <a:solidFill>
                  <a:srgbClr val="FFC000"/>
                </a:solidFill>
              </a:rPr>
              <a:t>Ndour</a:t>
            </a:r>
            <a:r>
              <a:rPr lang="fr-FR" sz="1200" b="1" dirty="0">
                <a:solidFill>
                  <a:srgbClr val="FFC000"/>
                </a:solidFill>
              </a:rPr>
              <a:t> - D'accord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09. </a:t>
            </a:r>
            <a:r>
              <a:rPr lang="fr-FR" sz="1200" b="1" dirty="0" err="1">
                <a:solidFill>
                  <a:srgbClr val="FFC000"/>
                </a:solidFill>
              </a:rPr>
              <a:t>Calogero</a:t>
            </a:r>
            <a:r>
              <a:rPr lang="fr-FR" sz="1200" b="1" dirty="0">
                <a:solidFill>
                  <a:srgbClr val="FFC000"/>
                </a:solidFill>
              </a:rPr>
              <a:t>; Clara </a:t>
            </a:r>
            <a:r>
              <a:rPr lang="fr-FR" sz="1200" b="1" dirty="0" err="1">
                <a:solidFill>
                  <a:srgbClr val="FFC000"/>
                </a:solidFill>
              </a:rPr>
              <a:t>Luciani</a:t>
            </a:r>
            <a:r>
              <a:rPr lang="fr-FR" sz="1200" b="1" dirty="0">
                <a:solidFill>
                  <a:srgbClr val="FFC000"/>
                </a:solidFill>
              </a:rPr>
              <a:t> - On Se Sait Par Cœur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10. Maurane; Véronique Sanson - Petites Minutes Cannibales (album Version)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11. François </a:t>
            </a:r>
            <a:r>
              <a:rPr lang="fr-FR" sz="1200" b="1" dirty="0" err="1">
                <a:solidFill>
                  <a:srgbClr val="FFC000"/>
                </a:solidFill>
              </a:rPr>
              <a:t>Feldman</a:t>
            </a:r>
            <a:r>
              <a:rPr lang="fr-FR" sz="1200" b="1" dirty="0">
                <a:solidFill>
                  <a:srgbClr val="FFC000"/>
                </a:solidFill>
              </a:rPr>
              <a:t>; </a:t>
            </a:r>
            <a:r>
              <a:rPr lang="fr-FR" sz="1200" b="1" dirty="0" err="1">
                <a:solidFill>
                  <a:srgbClr val="FFC000"/>
                </a:solidFill>
              </a:rPr>
              <a:t>Joniece</a:t>
            </a:r>
            <a:r>
              <a:rPr lang="fr-FR" sz="1200" b="1" dirty="0">
                <a:solidFill>
                  <a:srgbClr val="FFC000"/>
                </a:solidFill>
              </a:rPr>
              <a:t> </a:t>
            </a:r>
            <a:r>
              <a:rPr lang="fr-FR" sz="1200" b="1" dirty="0" err="1">
                <a:solidFill>
                  <a:srgbClr val="FFC000"/>
                </a:solidFill>
              </a:rPr>
              <a:t>Jamison</a:t>
            </a:r>
            <a:r>
              <a:rPr lang="fr-FR" sz="1200" b="1" dirty="0">
                <a:solidFill>
                  <a:srgbClr val="FFC000"/>
                </a:solidFill>
              </a:rPr>
              <a:t> - Joue Pas (album Version)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12. Alex </a:t>
            </a:r>
            <a:r>
              <a:rPr lang="fr-FR" sz="1200" b="1" dirty="0" err="1">
                <a:solidFill>
                  <a:srgbClr val="FFC000"/>
                </a:solidFill>
              </a:rPr>
              <a:t>Beaupain</a:t>
            </a:r>
            <a:r>
              <a:rPr lang="fr-FR" sz="1200" b="1" dirty="0">
                <a:solidFill>
                  <a:srgbClr val="FFC000"/>
                </a:solidFill>
              </a:rPr>
              <a:t>; </a:t>
            </a:r>
            <a:r>
              <a:rPr lang="fr-FR" sz="1200" b="1" dirty="0" err="1">
                <a:solidFill>
                  <a:srgbClr val="FFC000"/>
                </a:solidFill>
              </a:rPr>
              <a:t>Camelia</a:t>
            </a:r>
            <a:r>
              <a:rPr lang="fr-FR" sz="1200" b="1" dirty="0">
                <a:solidFill>
                  <a:srgbClr val="FFC000"/>
                </a:solidFill>
              </a:rPr>
              <a:t> Jordana - Avant La Haine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13. Barbara; Georges Moustaki - La Dame Brune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14. Garou; Charlotte Cardin - Du Vent Des Mots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15. </a:t>
            </a:r>
            <a:r>
              <a:rPr lang="fr-FR" sz="1200" b="1" dirty="0" err="1">
                <a:solidFill>
                  <a:srgbClr val="FFC000"/>
                </a:solidFill>
              </a:rPr>
              <a:t>Jenifer</a:t>
            </a:r>
            <a:r>
              <a:rPr lang="fr-FR" sz="1200" b="1" dirty="0">
                <a:solidFill>
                  <a:srgbClr val="FFC000"/>
                </a:solidFill>
              </a:rPr>
              <a:t>; Mario </a:t>
            </a:r>
            <a:r>
              <a:rPr lang="fr-FR" sz="1200" b="1" dirty="0" err="1">
                <a:solidFill>
                  <a:srgbClr val="FFC000"/>
                </a:solidFill>
              </a:rPr>
              <a:t>Barravecchia</a:t>
            </a:r>
            <a:r>
              <a:rPr lang="fr-FR" sz="1200" b="1" dirty="0">
                <a:solidFill>
                  <a:srgbClr val="FFC000"/>
                </a:solidFill>
              </a:rPr>
              <a:t> - Je Garde (album Version)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16. Michel Sardou - L'atlantique (album Version)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17. Michal </a:t>
            </a:r>
            <a:r>
              <a:rPr lang="fr-FR" sz="1200" b="1" dirty="0" err="1">
                <a:solidFill>
                  <a:srgbClr val="FFC000"/>
                </a:solidFill>
              </a:rPr>
              <a:t>Kwiatkowski</a:t>
            </a:r>
            <a:r>
              <a:rPr lang="fr-FR" sz="1200" b="1" dirty="0">
                <a:solidFill>
                  <a:srgbClr val="FFC000"/>
                </a:solidFill>
              </a:rPr>
              <a:t>; Élodie </a:t>
            </a:r>
            <a:r>
              <a:rPr lang="fr-FR" sz="1200" b="1" dirty="0" err="1">
                <a:solidFill>
                  <a:srgbClr val="FFC000"/>
                </a:solidFill>
              </a:rPr>
              <a:t>Frégé</a:t>
            </a:r>
            <a:r>
              <a:rPr lang="fr-FR" sz="1200" b="1" dirty="0">
                <a:solidFill>
                  <a:srgbClr val="FFC000"/>
                </a:solidFill>
              </a:rPr>
              <a:t> - Viens Jusqu'à Moi (album Version) </a:t>
            </a:r>
          </a:p>
          <a:p>
            <a:pPr algn="ctr" eaLnBrk="1" hangingPunct="1"/>
            <a:r>
              <a:rPr lang="fr-FR" sz="1200" b="1" dirty="0">
                <a:solidFill>
                  <a:srgbClr val="FFC000"/>
                </a:solidFill>
              </a:rPr>
              <a:t>18. Juliette; Guillaume Depardieu - Une Lettre Oubliée (main Mix) </a:t>
            </a:r>
          </a:p>
        </p:txBody>
      </p:sp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1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10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10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10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10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10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10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8" y="3101975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454150"/>
            <a:ext cx="1290638" cy="51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2" descr="C:\Users\christelle\Desktop\ch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2" descr="C:\Users\christelle\Desktop\che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D:\SMYLET\BOUGEOIR 2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4150" y="214471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D:\SMYLET\BOUGEOIR 2.pn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46300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Image2.png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1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475" y="19129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8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5" name="Image 1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17" name="Picture 56" descr="C:\Users\Marie-Jose\Desktop\NUMEROS JUKEBOX NOIR\1 (FILEminimizer).jpg">
            <a:hlinkClick r:id="" action="ppaction://noaction" highlightClick="1">
              <a:snd r:embed="rId21" name="20. Toi et moi.wav"/>
            </a:hlinkClick>
          </p:cNvPr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152775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2" descr="C:\Users\Marie-Jose\Desktop\NUMEROS JUKEBOX NOIR\2 (FILEminimizer).jpg">
            <a:hlinkClick r:id="" action="ppaction://noaction" highlightClick="1">
              <a:snd r:embed="rId23" name="21. Avant toi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405188"/>
            <a:ext cx="427038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3" descr="C:\Users\Marie-Jose\Desktop\NUMEROS JUKEBOX NOIR\3 (FILEminimizer).jpg">
            <a:hlinkClick r:id="" action="ppaction://noaction" highlightClick="1">
              <a:snd r:embed="rId25" name="22. Et maintenant.wav"/>
            </a:hlinkClick>
          </p:cNvPr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2563" y="3646488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4" descr="C:\Users\Marie-Jose\Desktop\NUMEROS JUKEBOX NOIR\4 (FILEminimizer).jpg">
            <a:hlinkClick r:id="" action="ppaction://noaction" highlightClick="1">
              <a:snd r:embed="rId27" name="23. Je ne veux qu'elle.wav"/>
            </a:hlinkClick>
          </p:cNvPr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97313"/>
            <a:ext cx="4191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C:\Users\Marie-Jose\Desktop\NUMEROS JUKEBOX NOIR\5 (FILEminimizer).jpg">
            <a:hlinkClick r:id="" action="ppaction://noaction" highlightClick="1">
              <a:snd r:embed="rId29" name="24. Quand j'étais chanteur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9863" y="4138613"/>
            <a:ext cx="466725" cy="25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6" descr="C:\Users\Marie-Jose\Desktop\NUMEROS JUKEBOX NOIR\6 (FILEminimizer).jpg">
            <a:hlinkClick r:id="" action="ppaction://noaction" highlightClick="1">
              <a:snd r:embed="rId31" name="25. C'est ma vie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038" y="4389438"/>
            <a:ext cx="4635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7" descr="C:\Users\Marie-Jose\Desktop\NUMEROS JUKEBOX NOIR\7 (FILEminimizer).jpg">
            <a:hlinkClick r:id="" action="ppaction://noaction" highlightClick="1">
              <a:snd r:embed="rId33" name="26. Bonnie And Clyd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5900" y="4649788"/>
            <a:ext cx="40322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8" descr="C:\Users\Marie-Jose\Desktop\NUMEROS JUKEBOX NOIR\8 (FILEminimizer).jpg">
            <a:hlinkClick r:id="" action="ppaction://noaction" highlightClick="1">
              <a:snd r:embed="rId35" name="27. D'accord.wav"/>
            </a:hlinkClick>
          </p:cNvPr>
          <p:cNvPicPr>
            <a:picLocks noChangeAspect="1" noChangeArrowheads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11725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9" descr="C:\Users\Marie-Jose\Desktop\NUMEROS JUKEBOX NOIR\9 (FILEminimizer).jpg">
            <a:hlinkClick r:id="" action="ppaction://noaction" highlightClick="1">
              <a:snd r:embed="rId37" name="28. On se sait par cœur.wav"/>
            </a:hlinkClick>
          </p:cNvPr>
          <p:cNvPicPr>
            <a:picLocks noChangeAspect="1" noChangeArrowheads="1"/>
          </p:cNvPicPr>
          <p:nvPr/>
        </p:nvPicPr>
        <p:blipFill>
          <a:blip r:embed="rId3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5159375"/>
            <a:ext cx="450850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10" descr="C:\Users\Marie-Jose\Desktop\NUMEROS JUKEBOX NOIR\10 (FILEminimizer).jpg">
            <a:hlinkClick r:id="" action="ppaction://noaction" highlightClick="1">
              <a:snd r:embed="rId39" name="29. Petites minutes cannibales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4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3152775"/>
            <a:ext cx="43497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11" descr="C:\Users\Marie-Jose\Desktop\NUMEROS JUKEBOX NOIR\11 (FILEminimizer).jpg">
            <a:hlinkClick r:id="" action="ppaction://noaction" highlightClick="1">
              <a:snd r:embed="rId41" name="30. Joue pas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3405188"/>
            <a:ext cx="450850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12" descr="C:\Users\Marie-Jose\Desktop\NUMEROS JUKEBOX NOIR\12 (FILEminimizer).jpg">
            <a:hlinkClick r:id="" action="ppaction://noaction" highlightClick="1">
              <a:snd r:embed="rId43" name="31. Avant La Haine.wav"/>
            </a:hlinkClick>
          </p:cNvPr>
          <p:cNvPicPr>
            <a:picLocks noChangeAspect="1" noChangeArrowheads="1"/>
          </p:cNvPicPr>
          <p:nvPr/>
        </p:nvPicPr>
        <p:blipFill>
          <a:blip r:embed="rId4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365442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3" descr="C:\Users\Marie-Jose\Desktop\NUMEROS JUKEBOX NOIR\13 (FILEminimizer).jpg">
            <a:hlinkClick r:id="" action="ppaction://noaction" highlightClick="1">
              <a:snd r:embed="rId45" name="32. La dame brun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7088" y="3898900"/>
            <a:ext cx="4127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4" descr="C:\Users\Marie-Jose\Desktop\NUMEROS JUKEBOX NOIR\14 (FILEminimizer).jpg">
            <a:hlinkClick r:id="" action="ppaction://noaction" highlightClick="1">
              <a:snd r:embed="rId47" name="33. Du Vent Des Mots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156075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5" descr="C:\Users\Marie-Jose\Desktop\NUMEROS JUKEBOX NOIR\15 (FILEminimizer).jpg">
            <a:hlinkClick r:id="" action="ppaction://noaction" highlightClick="1">
              <a:snd r:embed="rId49" name="34. Je Garde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402138"/>
            <a:ext cx="430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6" descr="C:\Users\Marie-Jose\Desktop\NUMEROS JUKEBOX NOIR\16 (FILEminimizer).jpg">
            <a:hlinkClick r:id="" action="ppaction://noaction" highlightClick="1">
              <a:snd r:embed="rId51" name="35. L'Atlantique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649788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7" descr="C:\Users\Marie-Jose\Desktop\NUMEROS JUKEBOX NOIR\17 (FILEminimizer).jpg">
            <a:hlinkClick r:id="" action="ppaction://noaction" highlightClick="1">
              <a:snd r:embed="rId53" name="36. Viens jusqu'à moi (Album Version)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5025" y="4894263"/>
            <a:ext cx="415925" cy="26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8" descr="C:\Users\Marie-Jose\Desktop\NUMEROS JUKEBOX NOIR\18 (FILEminimizer).jpg">
            <a:hlinkClick r:id="" action="ppaction://noaction" highlightClick="1">
              <a:snd r:embed="rId55" name="37. Une lettre oubliée (Main Mix)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59375"/>
            <a:ext cx="45243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Image 50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Image 1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1"/>
          <p:cNvPicPr>
            <a:picLocks noChangeAspect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9088" y="2005013"/>
            <a:ext cx="13049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49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3251200"/>
            <a:ext cx="1268413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53752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074" y="4734194"/>
            <a:ext cx="657225" cy="874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6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388100"/>
            <a:ext cx="495300" cy="16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600" y="6423025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2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9" descr="C:\Users\Jclaude\Desktop\Image1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2"/>
          <p:cNvPicPr>
            <a:picLocks noChangeAspect="1"/>
          </p:cNvPicPr>
          <p:nvPr/>
        </p:nvPicPr>
        <p:blipFill>
          <a:blip r:embed="rId6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6075" y="6200981"/>
            <a:ext cx="850900" cy="2903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813175" y="1454150"/>
            <a:ext cx="1474788" cy="1568450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9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113" y="5522913"/>
            <a:ext cx="765175" cy="69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2" descr="C:\Users\JCL\Desktop\2022-01-09_15h13_45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531938"/>
            <a:ext cx="1279525" cy="140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10" descr="C:\Users\JCL\Desktop\VA - Duos chanson française\cover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9563" y="1736725"/>
            <a:ext cx="887412" cy="1027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" y="3778250"/>
            <a:ext cx="750887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213</Words>
  <Application>Microsoft Office PowerPoint</Application>
  <PresentationFormat>Affichage à l'écran (4:3)</PresentationFormat>
  <Paragraphs>21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2024-03-27T09:51:00Z</dcterms:modified>
</cp:coreProperties>
</file>