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1" r:id="rId2"/>
    <p:sldId id="362" r:id="rId3"/>
    <p:sldId id="35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kwfZ9LlKYrbKJ4NXafzJAQ==" hashData="Uyt4+bJzRAfBw28AImPOwCAev2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E0075"/>
    <a:srgbClr val="860C6F"/>
    <a:srgbClr val="915945"/>
    <a:srgbClr val="683400"/>
    <a:srgbClr val="25FFFF"/>
    <a:srgbClr val="FF69D8"/>
    <a:srgbClr val="292929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428" autoAdjust="0"/>
    <p:restoredTop sz="94660" autoAdjust="0"/>
  </p:normalViewPr>
  <p:slideViewPr>
    <p:cSldViewPr>
      <p:cViewPr>
        <p:scale>
          <a:sx n="76" d="100"/>
          <a:sy n="76" d="100"/>
        </p:scale>
        <p:origin x="-1454" y="-355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A8D88B2-C9F3-400F-B2ED-224AECA2488D}" type="datetimeFigureOut">
              <a:rPr lang="fr-FR"/>
              <a:pPr>
                <a:defRPr/>
              </a:pPr>
              <a:t>27/03/2024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4AD2A46-69D3-4DA3-B9FD-931FED54467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59949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B6A7395-FD9D-4221-956C-698FE1554AF1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0E214E7-25B3-4BC5-B3AA-0989BF5DFA21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6830727-E634-4B1F-A211-E96F0827FACC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0EBC6B-A7FF-455F-AE2C-5FADE08B4C7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364166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551F6F-4814-499D-86F7-16310CC1004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166590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47CA45-4AE6-4856-B66E-14FA22B2FCE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655303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11FFDD-1164-4C4D-981A-25BAC8B5BB3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469356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09F422-A1D4-477B-90B2-55D404B3BF1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969533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B5168B-71BD-42E8-AE60-E6FC1C881C5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214742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B436CB-C534-4FD0-86DC-AFDD001C29E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945775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AD9BE0-AC96-4131-B2C8-F6C0461ED60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995365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D7D07F-ACDC-4464-A7AB-5667F025CAC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311790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C0D977-5257-4116-ACF3-B3191DDB362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206096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110CB0-3DD8-4301-8A07-8FECEE2E195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321597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0">
              <a:schemeClr val="accent4">
                <a:lumMod val="10000"/>
              </a:schemeClr>
            </a:gs>
            <a:gs pos="79000">
              <a:schemeClr val="tx1"/>
            </a:gs>
            <a:gs pos="90333">
              <a:schemeClr val="accent4">
                <a:lumMod val="10000"/>
              </a:schemeClr>
            </a:gs>
            <a:gs pos="86000">
              <a:srgbClr val="FF0000"/>
            </a:gs>
            <a:gs pos="80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75A336A-D4B2-4221-9442-2992E639B1D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9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gif"/><Relationship Id="rId11" Type="http://schemas.openxmlformats.org/officeDocument/2006/relationships/image" Target="../media/image7.jpeg"/><Relationship Id="rId5" Type="http://schemas.openxmlformats.org/officeDocument/2006/relationships/image" Target="../media/image1.png"/><Relationship Id="rId15" Type="http://schemas.openxmlformats.org/officeDocument/2006/relationships/image" Target="../media/image11.gif"/><Relationship Id="rId10" Type="http://schemas.openxmlformats.org/officeDocument/2006/relationships/image" Target="../media/image6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gif"/><Relationship Id="rId14" Type="http://schemas.openxmlformats.org/officeDocument/2006/relationships/image" Target="../media/image10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gif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1.png"/><Relationship Id="rId18" Type="http://schemas.openxmlformats.org/officeDocument/2006/relationships/image" Target="../media/image26.png"/><Relationship Id="rId26" Type="http://schemas.openxmlformats.org/officeDocument/2006/relationships/image" Target="../media/image31.jpeg"/><Relationship Id="rId39" Type="http://schemas.openxmlformats.org/officeDocument/2006/relationships/audio" Target="../media/audio11.wav"/><Relationship Id="rId21" Type="http://schemas.openxmlformats.org/officeDocument/2006/relationships/audio" Target="../media/audio3.wav"/><Relationship Id="rId34" Type="http://schemas.openxmlformats.org/officeDocument/2006/relationships/image" Target="../media/image35.jpeg"/><Relationship Id="rId42" Type="http://schemas.openxmlformats.org/officeDocument/2006/relationships/image" Target="../media/image39.jpeg"/><Relationship Id="rId47" Type="http://schemas.openxmlformats.org/officeDocument/2006/relationships/audio" Target="../media/audio15.wav"/><Relationship Id="rId50" Type="http://schemas.openxmlformats.org/officeDocument/2006/relationships/image" Target="../media/image43.jpeg"/><Relationship Id="rId55" Type="http://schemas.openxmlformats.org/officeDocument/2006/relationships/audio" Target="../media/audio19.wav"/><Relationship Id="rId63" Type="http://schemas.openxmlformats.org/officeDocument/2006/relationships/image" Target="../media/image53.png"/><Relationship Id="rId68" Type="http://schemas.openxmlformats.org/officeDocument/2006/relationships/audio" Target="../media/audio20.wav"/><Relationship Id="rId7" Type="http://schemas.openxmlformats.org/officeDocument/2006/relationships/image" Target="../media/image15.gif"/><Relationship Id="rId71" Type="http://schemas.openxmlformats.org/officeDocument/2006/relationships/image" Target="../media/image5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4.gif"/><Relationship Id="rId29" Type="http://schemas.openxmlformats.org/officeDocument/2006/relationships/audio" Target="../media/audio1.wav"/><Relationship Id="rId11" Type="http://schemas.openxmlformats.org/officeDocument/2006/relationships/image" Target="../media/image19.jpeg"/><Relationship Id="rId24" Type="http://schemas.openxmlformats.org/officeDocument/2006/relationships/image" Target="../media/image30.jpeg"/><Relationship Id="rId32" Type="http://schemas.openxmlformats.org/officeDocument/2006/relationships/image" Target="../media/image34.jpeg"/><Relationship Id="rId37" Type="http://schemas.openxmlformats.org/officeDocument/2006/relationships/audio" Target="../media/audio10.wav"/><Relationship Id="rId40" Type="http://schemas.openxmlformats.org/officeDocument/2006/relationships/image" Target="../media/image38.jpeg"/><Relationship Id="rId45" Type="http://schemas.openxmlformats.org/officeDocument/2006/relationships/audio" Target="../media/audio14.wav"/><Relationship Id="rId53" Type="http://schemas.openxmlformats.org/officeDocument/2006/relationships/audio" Target="../media/audio18.wav"/><Relationship Id="rId58" Type="http://schemas.openxmlformats.org/officeDocument/2006/relationships/image" Target="../media/image48.jpeg"/><Relationship Id="rId66" Type="http://schemas.openxmlformats.org/officeDocument/2006/relationships/image" Target="../media/image56.gif"/><Relationship Id="rId74" Type="http://schemas.openxmlformats.org/officeDocument/2006/relationships/image" Target="../media/image62.jpeg"/><Relationship Id="rId5" Type="http://schemas.openxmlformats.org/officeDocument/2006/relationships/image" Target="../media/image9.gif"/><Relationship Id="rId15" Type="http://schemas.openxmlformats.org/officeDocument/2006/relationships/image" Target="../media/image23.png"/><Relationship Id="rId23" Type="http://schemas.openxmlformats.org/officeDocument/2006/relationships/audio" Target="../media/audio4.wav"/><Relationship Id="rId28" Type="http://schemas.openxmlformats.org/officeDocument/2006/relationships/image" Target="../media/image32.jpeg"/><Relationship Id="rId36" Type="http://schemas.openxmlformats.org/officeDocument/2006/relationships/image" Target="../media/image36.jpeg"/><Relationship Id="rId49" Type="http://schemas.openxmlformats.org/officeDocument/2006/relationships/audio" Target="../media/audio16.wav"/><Relationship Id="rId57" Type="http://schemas.openxmlformats.org/officeDocument/2006/relationships/image" Target="../media/image47.gif"/><Relationship Id="rId61" Type="http://schemas.openxmlformats.org/officeDocument/2006/relationships/image" Target="../media/image51.png"/><Relationship Id="rId10" Type="http://schemas.openxmlformats.org/officeDocument/2006/relationships/image" Target="../media/image18.jpeg"/><Relationship Id="rId19" Type="http://schemas.openxmlformats.org/officeDocument/2006/relationships/image" Target="../media/image27.gif"/><Relationship Id="rId31" Type="http://schemas.openxmlformats.org/officeDocument/2006/relationships/audio" Target="../media/audio7.wav"/><Relationship Id="rId44" Type="http://schemas.openxmlformats.org/officeDocument/2006/relationships/image" Target="../media/image40.jpeg"/><Relationship Id="rId52" Type="http://schemas.openxmlformats.org/officeDocument/2006/relationships/image" Target="../media/image44.jpeg"/><Relationship Id="rId60" Type="http://schemas.openxmlformats.org/officeDocument/2006/relationships/image" Target="../media/image50.png"/><Relationship Id="rId65" Type="http://schemas.openxmlformats.org/officeDocument/2006/relationships/image" Target="../media/image55.gif"/><Relationship Id="rId73" Type="http://schemas.openxmlformats.org/officeDocument/2006/relationships/image" Target="../media/image61.png"/><Relationship Id="rId4" Type="http://schemas.openxmlformats.org/officeDocument/2006/relationships/image" Target="../media/image13.png"/><Relationship Id="rId9" Type="http://schemas.openxmlformats.org/officeDocument/2006/relationships/image" Target="../media/image17.jpeg"/><Relationship Id="rId14" Type="http://schemas.openxmlformats.org/officeDocument/2006/relationships/image" Target="../media/image22.png"/><Relationship Id="rId22" Type="http://schemas.openxmlformats.org/officeDocument/2006/relationships/image" Target="../media/image29.jpeg"/><Relationship Id="rId27" Type="http://schemas.openxmlformats.org/officeDocument/2006/relationships/audio" Target="../media/audio6.wav"/><Relationship Id="rId30" Type="http://schemas.openxmlformats.org/officeDocument/2006/relationships/image" Target="../media/image33.jpeg"/><Relationship Id="rId35" Type="http://schemas.openxmlformats.org/officeDocument/2006/relationships/audio" Target="../media/audio9.wav"/><Relationship Id="rId43" Type="http://schemas.openxmlformats.org/officeDocument/2006/relationships/audio" Target="../media/audio13.wav"/><Relationship Id="rId48" Type="http://schemas.openxmlformats.org/officeDocument/2006/relationships/image" Target="../media/image42.jpeg"/><Relationship Id="rId56" Type="http://schemas.openxmlformats.org/officeDocument/2006/relationships/image" Target="../media/image46.jpeg"/><Relationship Id="rId64" Type="http://schemas.openxmlformats.org/officeDocument/2006/relationships/image" Target="../media/image54.png"/><Relationship Id="rId69" Type="http://schemas.openxmlformats.org/officeDocument/2006/relationships/image" Target="../media/image58.jpeg"/><Relationship Id="rId8" Type="http://schemas.openxmlformats.org/officeDocument/2006/relationships/image" Target="../media/image16.png"/><Relationship Id="rId51" Type="http://schemas.openxmlformats.org/officeDocument/2006/relationships/audio" Target="../media/audio17.wav"/><Relationship Id="rId72" Type="http://schemas.openxmlformats.org/officeDocument/2006/relationships/image" Target="../media/image60.png"/><Relationship Id="rId3" Type="http://schemas.openxmlformats.org/officeDocument/2006/relationships/image" Target="../media/image12.png"/><Relationship Id="rId12" Type="http://schemas.openxmlformats.org/officeDocument/2006/relationships/image" Target="../media/image20.png"/><Relationship Id="rId17" Type="http://schemas.openxmlformats.org/officeDocument/2006/relationships/image" Target="../media/image25.png"/><Relationship Id="rId25" Type="http://schemas.openxmlformats.org/officeDocument/2006/relationships/audio" Target="../media/audio5.wav"/><Relationship Id="rId33" Type="http://schemas.openxmlformats.org/officeDocument/2006/relationships/audio" Target="../media/audio8.wav"/><Relationship Id="rId38" Type="http://schemas.openxmlformats.org/officeDocument/2006/relationships/image" Target="../media/image37.jpeg"/><Relationship Id="rId46" Type="http://schemas.openxmlformats.org/officeDocument/2006/relationships/image" Target="../media/image41.jpeg"/><Relationship Id="rId59" Type="http://schemas.openxmlformats.org/officeDocument/2006/relationships/image" Target="../media/image49.jpeg"/><Relationship Id="rId67" Type="http://schemas.openxmlformats.org/officeDocument/2006/relationships/image" Target="../media/image57.gif"/><Relationship Id="rId20" Type="http://schemas.openxmlformats.org/officeDocument/2006/relationships/image" Target="../media/image28.jpeg"/><Relationship Id="rId41" Type="http://schemas.openxmlformats.org/officeDocument/2006/relationships/audio" Target="../media/audio12.wav"/><Relationship Id="rId54" Type="http://schemas.openxmlformats.org/officeDocument/2006/relationships/image" Target="../media/image45.jpeg"/><Relationship Id="rId62" Type="http://schemas.openxmlformats.org/officeDocument/2006/relationships/image" Target="../media/image52.jpeg"/><Relationship Id="rId70" Type="http://schemas.openxmlformats.org/officeDocument/2006/relationships/image" Target="../media/image59.png"/><Relationship Id="rId75" Type="http://schemas.openxmlformats.org/officeDocument/2006/relationships/image" Target="../media/image6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05. 372.wav">
            <a:hlinkClick r:id="" action="ppaction://media"/>
          </p:cNvPr>
          <p:cNvPicPr>
            <a:picLocks noRot="1" noChangeAspect="1"/>
          </p:cNvPicPr>
          <p:nvPr>
            <a:wavAudioFile r:embed="rId1" name="05. Le chasseur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2" descr="C:\Users\JCL\Desktop\Animation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22225"/>
            <a:ext cx="9174163" cy="683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 descr="C:\Users\JCL\Desktop\2022-01-09_15h13_45.png"/>
          <p:cNvPicPr>
            <a:picLocks noChangeAspect="1" noChangeArrowheads="1"/>
          </p:cNvPicPr>
          <p:nvPr/>
        </p:nvPicPr>
        <p:blipFill>
          <a:blip r:embed="rId7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4" y="1085676"/>
            <a:ext cx="6450012" cy="47198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7 -482.wav">
            <a:hlinkClick r:id="" action="ppaction://media"/>
          </p:cNvPr>
          <p:cNvPicPr>
            <a:picLocks noRot="1" noChangeAspect="1"/>
          </p:cNvPicPr>
          <p:nvPr>
            <a:wavAudioFile r:embed="rId2" name="07 - Apollo 13 (Thème Du Film)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Image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763" y="6237288"/>
            <a:ext cx="1096962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2725" y="1555750"/>
            <a:ext cx="3759200" cy="375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57007" y="2712244"/>
            <a:ext cx="1290637" cy="1381125"/>
          </a:xfrm>
          <a:prstGeom prst="ellipse">
            <a:avLst/>
          </a:prstGeom>
          <a:blipFill dpi="0"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3317" y="1465902"/>
            <a:ext cx="4258844" cy="3979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1331913" y="1052513"/>
            <a:ext cx="6480175" cy="4752975"/>
          </a:xfrm>
          <a:prstGeom prst="frame">
            <a:avLst>
              <a:gd name="adj1" fmla="val 3068"/>
            </a:avLst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60" name="Picture 10" descr="C:\Users\JCL\Desktop\VA - Duos chanson française\cover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9325" y="1628775"/>
            <a:ext cx="3683000" cy="368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1" name="Picture 2" descr="C:\Users\JCL\Desktop\CD1.gif"/>
          <p:cNvPicPr>
            <a:picLocks noChangeAspect="1" noChangeArrowheads="1" noCrop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34963"/>
            <a:ext cx="639763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22225"/>
            <a:ext cx="9174163" cy="683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C:\Users\JCL\Desktop\2022-01-09_15h13_45.png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4" y="1085676"/>
            <a:ext cx="6450012" cy="4791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dre 4"/>
          <p:cNvSpPr/>
          <p:nvPr/>
        </p:nvSpPr>
        <p:spPr>
          <a:xfrm>
            <a:off x="1331913" y="1052513"/>
            <a:ext cx="6480175" cy="4824412"/>
          </a:xfrm>
          <a:prstGeom prst="frame">
            <a:avLst>
              <a:gd name="adj1" fmla="val 3068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0" name="ZoneTexte 9"/>
          <p:cNvSpPr txBox="1">
            <a:spLocks noChangeArrowheads="1"/>
          </p:cNvSpPr>
          <p:nvPr/>
        </p:nvSpPr>
        <p:spPr bwMode="auto">
          <a:xfrm>
            <a:off x="1712913" y="2133600"/>
            <a:ext cx="5688012" cy="272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900" b="1">
                <a:solidFill>
                  <a:srgbClr val="FFC000"/>
                </a:solidFill>
              </a:rPr>
              <a:t>01. Johnny Hallyday; Sylvie Vartan - J'ai Un Problème </a:t>
            </a:r>
          </a:p>
          <a:p>
            <a:pPr algn="ctr" eaLnBrk="1" hangingPunct="1"/>
            <a:r>
              <a:rPr lang="fr-FR" sz="900" b="1">
                <a:solidFill>
                  <a:srgbClr val="FFC000"/>
                </a:solidFill>
              </a:rPr>
              <a:t>02. Charles Aznavour; Nana Mouskouri - Mourir D'aimer </a:t>
            </a:r>
          </a:p>
          <a:p>
            <a:pPr algn="ctr" eaLnBrk="1" hangingPunct="1"/>
            <a:r>
              <a:rPr lang="fr-FR" sz="900" b="1">
                <a:solidFill>
                  <a:srgbClr val="FFC000"/>
                </a:solidFill>
              </a:rPr>
              <a:t>03. Florent Pagny; Calogero - Châtelet Les Halles </a:t>
            </a:r>
          </a:p>
          <a:p>
            <a:pPr algn="ctr" eaLnBrk="1" hangingPunct="1"/>
            <a:r>
              <a:rPr lang="fr-FR" sz="900" b="1">
                <a:solidFill>
                  <a:srgbClr val="FFC000"/>
                </a:solidFill>
              </a:rPr>
              <a:t>04. Marc Lavoine; Françoise Hardy - Chère Amie (toutes Mes Excuses) (album Version) </a:t>
            </a:r>
          </a:p>
          <a:p>
            <a:pPr algn="ctr" eaLnBrk="1" hangingPunct="1"/>
            <a:r>
              <a:rPr lang="fr-FR" sz="900" b="1">
                <a:solidFill>
                  <a:srgbClr val="FFC000"/>
                </a:solidFill>
              </a:rPr>
              <a:t>05. Michel Delpech; Julien Clerc - Le Chasseur </a:t>
            </a:r>
          </a:p>
          <a:p>
            <a:pPr algn="ctr" eaLnBrk="1" hangingPunct="1"/>
            <a:r>
              <a:rPr lang="fr-FR" sz="900" b="1">
                <a:solidFill>
                  <a:srgbClr val="FFC000"/>
                </a:solidFill>
              </a:rPr>
              <a:t>06. Salvatore Adamo; Julien Doré - Mes Mains Sur Tes Hanches </a:t>
            </a:r>
          </a:p>
          <a:p>
            <a:pPr algn="ctr" eaLnBrk="1" hangingPunct="1"/>
            <a:r>
              <a:rPr lang="fr-FR" sz="900" b="1">
                <a:solidFill>
                  <a:srgbClr val="FFC000"/>
                </a:solidFill>
              </a:rPr>
              <a:t>07. Joyce Jonathan; Vianney - Les Filles D'aujourd'hui</a:t>
            </a:r>
          </a:p>
          <a:p>
            <a:pPr algn="ctr" eaLnBrk="1" hangingPunct="1"/>
            <a:r>
              <a:rPr lang="fr-FR" sz="900" b="1">
                <a:solidFill>
                  <a:srgbClr val="FFC000"/>
                </a:solidFill>
              </a:rPr>
              <a:t>08. Axel Bauer; Zazie - A Ma Place (extended) </a:t>
            </a:r>
          </a:p>
          <a:p>
            <a:pPr algn="ctr" eaLnBrk="1" hangingPunct="1"/>
            <a:r>
              <a:rPr lang="fr-FR" sz="900" b="1">
                <a:solidFill>
                  <a:srgbClr val="FFC000"/>
                </a:solidFill>
              </a:rPr>
              <a:t>09. Eddy Mitchell; Serge Gainsbourg - Vieille Canaille </a:t>
            </a:r>
          </a:p>
          <a:p>
            <a:pPr algn="ctr" eaLnBrk="1" hangingPunct="1"/>
            <a:r>
              <a:rPr lang="fr-FR" sz="900" b="1">
                <a:solidFill>
                  <a:srgbClr val="FFC000"/>
                </a:solidFill>
              </a:rPr>
              <a:t>10. Marie Laforêt; Alain Weill - Sous Les Palétuviers (extrait De L'opérette "toi C'est Moi") </a:t>
            </a:r>
          </a:p>
          <a:p>
            <a:pPr algn="ctr" eaLnBrk="1" hangingPunct="1"/>
            <a:r>
              <a:rPr lang="fr-FR" sz="900" b="1">
                <a:solidFill>
                  <a:srgbClr val="FFC000"/>
                </a:solidFill>
              </a:rPr>
              <a:t>11. Didier Barbelivien; Aurore Delplace - Ces Mots Stupides </a:t>
            </a:r>
          </a:p>
          <a:p>
            <a:pPr algn="ctr" eaLnBrk="1" hangingPunct="1"/>
            <a:r>
              <a:rPr lang="fr-FR" sz="900" b="1">
                <a:solidFill>
                  <a:srgbClr val="FFC000"/>
                </a:solidFill>
              </a:rPr>
              <a:t>12. Louane; Julien Doré - Midi Sur Novembre </a:t>
            </a:r>
          </a:p>
          <a:p>
            <a:pPr algn="ctr" eaLnBrk="1" hangingPunct="1"/>
            <a:r>
              <a:rPr lang="fr-FR" sz="900" b="1">
                <a:solidFill>
                  <a:srgbClr val="FFC000"/>
                </a:solidFill>
              </a:rPr>
              <a:t>13. Benjamin Biolay; Catherine Deneuve - Happy Hour )</a:t>
            </a:r>
          </a:p>
          <a:p>
            <a:pPr algn="ctr" eaLnBrk="1" hangingPunct="1"/>
            <a:r>
              <a:rPr lang="fr-FR" sz="900" b="1">
                <a:solidFill>
                  <a:srgbClr val="FFC000"/>
                </a:solidFill>
              </a:rPr>
              <a:t>14. Serge Gainsbourg; Jane Birkin - Ballade De Melody Nelson (album Version) </a:t>
            </a:r>
          </a:p>
          <a:p>
            <a:pPr algn="ctr" eaLnBrk="1" hangingPunct="1"/>
            <a:r>
              <a:rPr lang="fr-FR" sz="900" b="1">
                <a:solidFill>
                  <a:srgbClr val="FFC000"/>
                </a:solidFill>
              </a:rPr>
              <a:t>15. Marc Lavoine; Juliette Gréco - Seule Avec Toi </a:t>
            </a:r>
          </a:p>
          <a:p>
            <a:pPr algn="ctr" eaLnBrk="1" hangingPunct="1"/>
            <a:r>
              <a:rPr lang="fr-FR" sz="900" b="1">
                <a:solidFill>
                  <a:srgbClr val="FFC000"/>
                </a:solidFill>
              </a:rPr>
              <a:t>16. Bernard Lavilliers - Idées Noires (album Version) </a:t>
            </a:r>
          </a:p>
          <a:p>
            <a:pPr algn="ctr" eaLnBrk="1" hangingPunct="1"/>
            <a:r>
              <a:rPr lang="fr-FR" sz="900" b="1">
                <a:solidFill>
                  <a:srgbClr val="FFC000"/>
                </a:solidFill>
              </a:rPr>
              <a:t>17. Jean Ferrat; Christine Sèvres - La Matinée </a:t>
            </a:r>
          </a:p>
          <a:p>
            <a:pPr algn="ctr" eaLnBrk="1" hangingPunct="1"/>
            <a:r>
              <a:rPr lang="fr-FR" sz="900" b="1">
                <a:solidFill>
                  <a:srgbClr val="FFC000"/>
                </a:solidFill>
              </a:rPr>
              <a:t>18. Dalida; Richard St Germain - Et De L'amour De L'amour (album Version) </a:t>
            </a:r>
          </a:p>
          <a:p>
            <a:pPr algn="ctr" eaLnBrk="1" hangingPunct="1"/>
            <a:r>
              <a:rPr lang="fr-FR" sz="900" b="1">
                <a:solidFill>
                  <a:srgbClr val="FFC000"/>
                </a:solidFill>
              </a:rPr>
              <a:t>19. Johnny Hallyday; Eddy Mitchell - On Veut Des Légendes </a:t>
            </a:r>
          </a:p>
        </p:txBody>
      </p:sp>
      <p:sp>
        <p:nvSpPr>
          <p:cNvPr id="4" name="Cadre 3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1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1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10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10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988" y="3101975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454150"/>
            <a:ext cx="1290638" cy="51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2" descr="C:\Users\christelle\Desktop\che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D:\SMYLET\BOUGEOIR 2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4150" y="2144713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D:\SMYLET\BOUGEOIR 2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4630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christelle\Desktop\Image2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61912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16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75" y="1912938"/>
            <a:ext cx="238125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7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8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5" name="Image 10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7" name="Picture 56" descr="C:\Users\Marie-Jose\Desktop\NUMEROS JUKEBOX NOIR\1 (FILEminimizer).jpg">
            <a:hlinkClick r:id="" action="ppaction://noaction" highlightClick="1">
              <a:snd r:embed="rId21" name="01. J'ai un problème.wav"/>
            </a:hlinkClick>
          </p:cNvPr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152775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2" descr="C:\Users\Marie-Jose\Desktop\NUMEROS JUKEBOX NOIR\2 (FILEminimizer).jpg">
            <a:hlinkClick r:id="" action="ppaction://noaction" highlightClick="1">
              <a:snd r:embed="rId23" name="02. Mourir d'aimer.wav"/>
            </a:hlinkClick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405188"/>
            <a:ext cx="427038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3" descr="C:\Users\Marie-Jose\Desktop\NUMEROS JUKEBOX NOIR\3 (FILEminimizer).jpg">
            <a:hlinkClick r:id="" action="ppaction://noaction" highlightClick="1">
              <a:snd r:embed="rId25" name="03. Châtelet Les Halles.wav"/>
            </a:hlinkClick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2563" y="3646488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4" descr="C:\Users\Marie-Jose\Desktop\NUMEROS JUKEBOX NOIR\4 (FILEminimizer).jpg">
            <a:hlinkClick r:id="" action="ppaction://noaction" highlightClick="1">
              <a:snd r:embed="rId27" name="04. Chère amie (Toutes mes excuses)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97313"/>
            <a:ext cx="4191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5" descr="C:\Users\Marie-Jose\Desktop\NUMEROS JUKEBOX NOIR\5 (FILEminimizer).jpg">
            <a:hlinkClick r:id="" action="ppaction://noaction" highlightClick="1">
              <a:snd r:embed="rId29" name="05. Le chasseur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4138613"/>
            <a:ext cx="466725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6" descr="C:\Users\Marie-Jose\Desktop\NUMEROS JUKEBOX NOIR\6 (FILEminimizer).jpg">
            <a:hlinkClick r:id="" action="ppaction://noaction" highlightClick="1">
              <a:snd r:embed="rId31" name="06. Mes mains sur tes hanches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3038" y="4389438"/>
            <a:ext cx="4635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7" descr="C:\Users\Marie-Jose\Desktop\NUMEROS JUKEBOX NOIR\7 (FILEminimizer).jpg">
            <a:hlinkClick r:id="" action="ppaction://noaction" highlightClick="1">
              <a:snd r:embed="rId33" name="07. Les filles d'aujourd'hui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5900" y="4649788"/>
            <a:ext cx="4032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8" descr="C:\Users\Marie-Jose\Desktop\NUMEROS JUKEBOX NOIR\8 (FILEminimizer).jpg">
            <a:hlinkClick r:id="" action="ppaction://noaction" highlightClick="1">
              <a:snd r:embed="rId35" name="08. A ma place (Extended)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738" y="4911725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9" descr="C:\Users\Marie-Jose\Desktop\NUMEROS JUKEBOX NOIR\9 (FILEminimizer).jpg">
            <a:hlinkClick r:id="" action="ppaction://noaction" highlightClick="1">
              <a:snd r:embed="rId37" name="09. Vieille canaille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5159375"/>
            <a:ext cx="450850" cy="23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0" descr="C:\Users\Marie-Jose\Desktop\NUMEROS JUKEBOX NOIR\10 (FILEminimizer).jpg">
            <a:hlinkClick r:id="" action="ppaction://noaction" highlightClick="1">
              <a:snd r:embed="rId39" name="10. Sous les palétuviers (Extrait de l'opérette _Toi c'est moi_)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3152775"/>
            <a:ext cx="4349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11" descr="C:\Users\Marie-Jose\Desktop\NUMEROS JUKEBOX NOIR\11 (FILEminimizer).jpg">
            <a:hlinkClick r:id="" action="ppaction://noaction" highlightClick="1">
              <a:snd r:embed="rId41" name="11. Ces mots stupides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4863" y="3405188"/>
            <a:ext cx="4508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2" descr="C:\Users\Marie-Jose\Desktop\NUMEROS JUKEBOX NOIR\12 (FILEminimizer).jpg">
            <a:hlinkClick r:id="" action="ppaction://noaction" highlightClick="1">
              <a:snd r:embed="rId43" name="12. Midi sur novembre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365442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3" descr="C:\Users\Marie-Jose\Desktop\NUMEROS JUKEBOX NOIR\13 (FILEminimizer).jpg">
            <a:hlinkClick r:id="" action="ppaction://noaction" highlightClick="1">
              <a:snd r:embed="rId45" name="13. Happy Hour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088" y="3898900"/>
            <a:ext cx="4127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4" descr="C:\Users\Marie-Jose\Desktop\NUMEROS JUKEBOX NOIR\14 (FILEminimizer).jpg">
            <a:hlinkClick r:id="" action="ppaction://noaction" highlightClick="1">
              <a:snd r:embed="rId47" name="14. Ballade de Melody Nelson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156075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5" descr="C:\Users\Marie-Jose\Desktop\NUMEROS JUKEBOX NOIR\15 (FILEminimizer).jpg">
            <a:hlinkClick r:id="" action="ppaction://noaction" highlightClick="1">
              <a:snd r:embed="rId49" name="15. Seule avec toi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402138"/>
            <a:ext cx="43021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6" descr="C:\Users\Marie-Jose\Desktop\NUMEROS JUKEBOX NOIR\16 (FILEminimizer).jpg">
            <a:hlinkClick r:id="" action="ppaction://noaction" highlightClick="1">
              <a:snd r:embed="rId51" name="16. Idées noires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649788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7" descr="C:\Users\Marie-Jose\Desktop\NUMEROS JUKEBOX NOIR\17 (FILEminimizer).jpg">
            <a:hlinkClick r:id="" action="ppaction://noaction" highlightClick="1">
              <a:snd r:embed="rId53" name="17. La matinée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5025" y="4894263"/>
            <a:ext cx="415925" cy="26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8" descr="C:\Users\Marie-Jose\Desktop\NUMEROS JUKEBOX NOIR\18 (FILEminimizer).jpg">
            <a:hlinkClick r:id="" action="ppaction://noaction" highlightClick="1">
              <a:snd r:embed="rId55" name="18. Et de l'amour de l'amour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59375"/>
            <a:ext cx="452438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Image 50"/>
          <p:cNvPicPr>
            <a:picLocks noChangeAspect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Image 1"/>
          <p:cNvPicPr>
            <a:picLocks noChangeAspect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1"/>
          <p:cNvPicPr>
            <a:picLocks noChangeAspect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9088" y="2005013"/>
            <a:ext cx="13049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3251200"/>
            <a:ext cx="1268413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6506" y="4911724"/>
            <a:ext cx="523794" cy="696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2613" y="6388100"/>
            <a:ext cx="495300" cy="16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600" y="6423025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2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06838"/>
            <a:ext cx="1444625" cy="138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19" descr="C:\Users\Marie-Jose\Desktop\NUMEROS JUKEBOX NOIR\19 (FILEminimizer).jpg">
            <a:hlinkClick r:id="" action="ppaction://noaction" highlightClick="1">
              <a:snd r:embed="rId68" name="19. On veut des légendes.wav"/>
            </a:hlinkClick>
          </p:cNvPr>
          <p:cNvPicPr>
            <a:picLocks noChangeAspect="1" noChangeArrowheads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2600" y="2940050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9" descr="C:\Users\Jclaude\Desktop\Image1.pn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338" y="5438775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Image 2"/>
          <p:cNvPicPr>
            <a:picLocks noChangeAspect="1"/>
          </p:cNvPicPr>
          <p:nvPr/>
        </p:nvPicPr>
        <p:blipFill>
          <a:blip r:embed="rId7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6074" y="6226547"/>
            <a:ext cx="775965" cy="2647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813175" y="1454150"/>
            <a:ext cx="1474788" cy="1568450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0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7612" y="5235017"/>
            <a:ext cx="765175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2" descr="C:\Users\JCL\Desktop\2022-01-09_15h13_45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1531938"/>
            <a:ext cx="1279525" cy="140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10" descr="C:\Users\JCL\Desktop\VA - Duos chanson française\cover.jp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9563" y="1736725"/>
            <a:ext cx="887412" cy="1027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5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" y="3778250"/>
            <a:ext cx="750887" cy="215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238</Words>
  <Application>Microsoft Office PowerPoint</Application>
  <PresentationFormat>Affichage à l'écran (4:3)</PresentationFormat>
  <Paragraphs>22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2024-03-27T09:46:40Z</dcterms:modified>
</cp:coreProperties>
</file>