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89" r:id="rId3"/>
    <p:sldId id="278" r:id="rId4"/>
    <p:sldId id="279" r:id="rId5"/>
    <p:sldId id="277" r:id="rId6"/>
    <p:sldId id="276" r:id="rId7"/>
    <p:sldId id="275" r:id="rId8"/>
    <p:sldId id="271" r:id="rId9"/>
    <p:sldId id="274" r:id="rId10"/>
    <p:sldId id="273" r:id="rId11"/>
    <p:sldId id="272" r:id="rId12"/>
    <p:sldId id="270" r:id="rId13"/>
    <p:sldId id="269" r:id="rId14"/>
    <p:sldId id="268" r:id="rId15"/>
    <p:sldId id="267" r:id="rId16"/>
    <p:sldId id="266" r:id="rId17"/>
    <p:sldId id="265" r:id="rId18"/>
    <p:sldId id="264" r:id="rId19"/>
    <p:sldId id="263" r:id="rId20"/>
    <p:sldId id="262" r:id="rId21"/>
    <p:sldId id="261" r:id="rId22"/>
    <p:sldId id="260" r:id="rId23"/>
    <p:sldId id="258" r:id="rId24"/>
    <p:sldId id="259" r:id="rId25"/>
    <p:sldId id="257" r:id="rId26"/>
    <p:sldId id="280" r:id="rId27"/>
    <p:sldId id="281" r:id="rId28"/>
    <p:sldId id="282" r:id="rId29"/>
    <p:sldId id="283" r:id="rId30"/>
    <p:sldId id="284" r:id="rId31"/>
    <p:sldId id="285" r:id="rId32"/>
    <p:sldId id="286" r:id="rId33"/>
    <p:sldId id="287" r:id="rId34"/>
    <p:sldId id="288" r:id="rId35"/>
    <p:sldId id="290" r:id="rId3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003" autoAdjust="0"/>
    <p:restoredTop sz="94660"/>
  </p:normalViewPr>
  <p:slideViewPr>
    <p:cSldViewPr snapToGrid="0">
      <p:cViewPr varScale="1">
        <p:scale>
          <a:sx n="89" d="100"/>
          <a:sy n="89" d="100"/>
        </p:scale>
        <p:origin x="126"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7B54D8A-1CD4-7192-0B6C-7C423DA485A3}"/>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2299740E-E81D-9F0D-35D7-F042D2E1961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BD99B04E-3B81-3FD4-1027-59EA77489945}"/>
              </a:ext>
            </a:extLst>
          </p:cNvPr>
          <p:cNvSpPr>
            <a:spLocks noGrp="1"/>
          </p:cNvSpPr>
          <p:nvPr>
            <p:ph type="dt" sz="half" idx="10"/>
          </p:nvPr>
        </p:nvSpPr>
        <p:spPr/>
        <p:txBody>
          <a:bodyPr/>
          <a:lstStyle/>
          <a:p>
            <a:fld id="{C6C0DC3F-E361-478E-83B6-911945E30D4D}" type="datetimeFigureOut">
              <a:rPr lang="fr-FR" smtClean="0"/>
              <a:t>19/04/2024</a:t>
            </a:fld>
            <a:endParaRPr lang="fr-FR"/>
          </a:p>
        </p:txBody>
      </p:sp>
      <p:sp>
        <p:nvSpPr>
          <p:cNvPr id="5" name="Espace réservé du pied de page 4">
            <a:extLst>
              <a:ext uri="{FF2B5EF4-FFF2-40B4-BE49-F238E27FC236}">
                <a16:creationId xmlns:a16="http://schemas.microsoft.com/office/drawing/2014/main" id="{1AE7E650-B83E-1053-492D-E50808A4057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08CC1D9C-838C-59FD-56B1-ED7A02FAE8F7}"/>
              </a:ext>
            </a:extLst>
          </p:cNvPr>
          <p:cNvSpPr>
            <a:spLocks noGrp="1"/>
          </p:cNvSpPr>
          <p:nvPr>
            <p:ph type="sldNum" sz="quarter" idx="12"/>
          </p:nvPr>
        </p:nvSpPr>
        <p:spPr/>
        <p:txBody>
          <a:bodyPr/>
          <a:lstStyle/>
          <a:p>
            <a:fld id="{40D14D38-610F-4B16-8A1F-755248509149}" type="slidenum">
              <a:rPr lang="fr-FR" smtClean="0"/>
              <a:t>‹N°›</a:t>
            </a:fld>
            <a:endParaRPr lang="fr-FR"/>
          </a:p>
        </p:txBody>
      </p:sp>
    </p:spTree>
    <p:extLst>
      <p:ext uri="{BB962C8B-B14F-4D97-AF65-F5344CB8AC3E}">
        <p14:creationId xmlns:p14="http://schemas.microsoft.com/office/powerpoint/2010/main" val="1662712150"/>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841AA28-AB46-BF02-A003-09CB5BCB3162}"/>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446E58BF-A399-09DB-CDA8-36CAA957B72D}"/>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DA19FAAF-BC44-3485-8633-20AE776CEE82}"/>
              </a:ext>
            </a:extLst>
          </p:cNvPr>
          <p:cNvSpPr>
            <a:spLocks noGrp="1"/>
          </p:cNvSpPr>
          <p:nvPr>
            <p:ph type="dt" sz="half" idx="10"/>
          </p:nvPr>
        </p:nvSpPr>
        <p:spPr/>
        <p:txBody>
          <a:bodyPr/>
          <a:lstStyle/>
          <a:p>
            <a:fld id="{C6C0DC3F-E361-478E-83B6-911945E30D4D}" type="datetimeFigureOut">
              <a:rPr lang="fr-FR" smtClean="0"/>
              <a:t>19/04/2024</a:t>
            </a:fld>
            <a:endParaRPr lang="fr-FR"/>
          </a:p>
        </p:txBody>
      </p:sp>
      <p:sp>
        <p:nvSpPr>
          <p:cNvPr id="5" name="Espace réservé du pied de page 4">
            <a:extLst>
              <a:ext uri="{FF2B5EF4-FFF2-40B4-BE49-F238E27FC236}">
                <a16:creationId xmlns:a16="http://schemas.microsoft.com/office/drawing/2014/main" id="{D13BF5DB-5C5A-542D-74A0-2EADA22C1B73}"/>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B16F2478-DEE2-BC20-1D03-7CD8C649237B}"/>
              </a:ext>
            </a:extLst>
          </p:cNvPr>
          <p:cNvSpPr>
            <a:spLocks noGrp="1"/>
          </p:cNvSpPr>
          <p:nvPr>
            <p:ph type="sldNum" sz="quarter" idx="12"/>
          </p:nvPr>
        </p:nvSpPr>
        <p:spPr/>
        <p:txBody>
          <a:bodyPr/>
          <a:lstStyle/>
          <a:p>
            <a:fld id="{40D14D38-610F-4B16-8A1F-755248509149}" type="slidenum">
              <a:rPr lang="fr-FR" smtClean="0"/>
              <a:t>‹N°›</a:t>
            </a:fld>
            <a:endParaRPr lang="fr-FR"/>
          </a:p>
        </p:txBody>
      </p:sp>
    </p:spTree>
    <p:extLst>
      <p:ext uri="{BB962C8B-B14F-4D97-AF65-F5344CB8AC3E}">
        <p14:creationId xmlns:p14="http://schemas.microsoft.com/office/powerpoint/2010/main" val="2280934706"/>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6CDABE9-1A61-B7F6-E622-BEF28E82A4E4}"/>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9780BA18-9CD2-4CC6-8F25-6F6881FEE83B}"/>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1BAEFBCF-A54F-A2B6-1297-34ABDBD22A89}"/>
              </a:ext>
            </a:extLst>
          </p:cNvPr>
          <p:cNvSpPr>
            <a:spLocks noGrp="1"/>
          </p:cNvSpPr>
          <p:nvPr>
            <p:ph type="dt" sz="half" idx="10"/>
          </p:nvPr>
        </p:nvSpPr>
        <p:spPr/>
        <p:txBody>
          <a:bodyPr/>
          <a:lstStyle/>
          <a:p>
            <a:fld id="{C6C0DC3F-E361-478E-83B6-911945E30D4D}" type="datetimeFigureOut">
              <a:rPr lang="fr-FR" smtClean="0"/>
              <a:t>19/04/2024</a:t>
            </a:fld>
            <a:endParaRPr lang="fr-FR"/>
          </a:p>
        </p:txBody>
      </p:sp>
      <p:sp>
        <p:nvSpPr>
          <p:cNvPr id="5" name="Espace réservé du pied de page 4">
            <a:extLst>
              <a:ext uri="{FF2B5EF4-FFF2-40B4-BE49-F238E27FC236}">
                <a16:creationId xmlns:a16="http://schemas.microsoft.com/office/drawing/2014/main" id="{6CEB1E15-1C19-375A-CAAF-A199ABE2B922}"/>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CA8A80A0-8D81-4075-F507-C4DE35CC3E46}"/>
              </a:ext>
            </a:extLst>
          </p:cNvPr>
          <p:cNvSpPr>
            <a:spLocks noGrp="1"/>
          </p:cNvSpPr>
          <p:nvPr>
            <p:ph type="sldNum" sz="quarter" idx="12"/>
          </p:nvPr>
        </p:nvSpPr>
        <p:spPr/>
        <p:txBody>
          <a:bodyPr/>
          <a:lstStyle/>
          <a:p>
            <a:fld id="{40D14D38-610F-4B16-8A1F-755248509149}" type="slidenum">
              <a:rPr lang="fr-FR" smtClean="0"/>
              <a:t>‹N°›</a:t>
            </a:fld>
            <a:endParaRPr lang="fr-FR"/>
          </a:p>
        </p:txBody>
      </p:sp>
    </p:spTree>
    <p:extLst>
      <p:ext uri="{BB962C8B-B14F-4D97-AF65-F5344CB8AC3E}">
        <p14:creationId xmlns:p14="http://schemas.microsoft.com/office/powerpoint/2010/main" val="776535968"/>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4ABCA7E-A1CE-9AC2-98AA-24341DA48C62}"/>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78F56B16-80E4-5BD0-24BE-EEBFCF030549}"/>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7ABA5D09-E991-351A-FE55-02C59A32A84F}"/>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B3DF46D6-8E5E-A86A-0100-8BB8F7EF0E8B}"/>
              </a:ext>
            </a:extLst>
          </p:cNvPr>
          <p:cNvSpPr>
            <a:spLocks noGrp="1"/>
          </p:cNvSpPr>
          <p:nvPr>
            <p:ph type="dt" sz="half" idx="10"/>
          </p:nvPr>
        </p:nvSpPr>
        <p:spPr/>
        <p:txBody>
          <a:bodyPr/>
          <a:lstStyle/>
          <a:p>
            <a:fld id="{C6C0DC3F-E361-478E-83B6-911945E30D4D}" type="datetimeFigureOut">
              <a:rPr lang="fr-FR" smtClean="0"/>
              <a:t>19/04/2024</a:t>
            </a:fld>
            <a:endParaRPr lang="fr-FR"/>
          </a:p>
        </p:txBody>
      </p:sp>
      <p:sp>
        <p:nvSpPr>
          <p:cNvPr id="6" name="Espace réservé du pied de page 5">
            <a:extLst>
              <a:ext uri="{FF2B5EF4-FFF2-40B4-BE49-F238E27FC236}">
                <a16:creationId xmlns:a16="http://schemas.microsoft.com/office/drawing/2014/main" id="{09AEE0D2-E9BE-7267-F6DA-CE2DCEE22EFE}"/>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2272A92B-3E9A-0ED9-966E-42F4AC2C4CF8}"/>
              </a:ext>
            </a:extLst>
          </p:cNvPr>
          <p:cNvSpPr>
            <a:spLocks noGrp="1"/>
          </p:cNvSpPr>
          <p:nvPr>
            <p:ph type="sldNum" sz="quarter" idx="12"/>
          </p:nvPr>
        </p:nvSpPr>
        <p:spPr/>
        <p:txBody>
          <a:bodyPr/>
          <a:lstStyle/>
          <a:p>
            <a:fld id="{40D14D38-610F-4B16-8A1F-755248509149}" type="slidenum">
              <a:rPr lang="fr-FR" smtClean="0"/>
              <a:t>‹N°›</a:t>
            </a:fld>
            <a:endParaRPr lang="fr-FR"/>
          </a:p>
        </p:txBody>
      </p:sp>
    </p:spTree>
    <p:extLst>
      <p:ext uri="{BB962C8B-B14F-4D97-AF65-F5344CB8AC3E}">
        <p14:creationId xmlns:p14="http://schemas.microsoft.com/office/powerpoint/2010/main" val="468702631"/>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60911DA-D24B-89E4-EF72-FD2B84F78086}"/>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F2ECA72A-35B3-3046-6BB2-96B1142349B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A3B13B6E-CBD1-B2E0-6857-F2ECDB9C2418}"/>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9310CBF6-AA0D-05AF-DD5C-D20246349FC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DC7A0E59-559D-F257-4257-86C86159F7AA}"/>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B814C4DE-A838-BF9C-577E-5794655F4478}"/>
              </a:ext>
            </a:extLst>
          </p:cNvPr>
          <p:cNvSpPr>
            <a:spLocks noGrp="1"/>
          </p:cNvSpPr>
          <p:nvPr>
            <p:ph type="dt" sz="half" idx="10"/>
          </p:nvPr>
        </p:nvSpPr>
        <p:spPr/>
        <p:txBody>
          <a:bodyPr/>
          <a:lstStyle/>
          <a:p>
            <a:fld id="{C6C0DC3F-E361-478E-83B6-911945E30D4D}" type="datetimeFigureOut">
              <a:rPr lang="fr-FR" smtClean="0"/>
              <a:t>19/04/2024</a:t>
            </a:fld>
            <a:endParaRPr lang="fr-FR"/>
          </a:p>
        </p:txBody>
      </p:sp>
      <p:sp>
        <p:nvSpPr>
          <p:cNvPr id="8" name="Espace réservé du pied de page 7">
            <a:extLst>
              <a:ext uri="{FF2B5EF4-FFF2-40B4-BE49-F238E27FC236}">
                <a16:creationId xmlns:a16="http://schemas.microsoft.com/office/drawing/2014/main" id="{706842D5-07D1-B813-BBB0-591C9FD59D56}"/>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DC04A3D1-5AB3-D05E-A9AE-D70627607A61}"/>
              </a:ext>
            </a:extLst>
          </p:cNvPr>
          <p:cNvSpPr>
            <a:spLocks noGrp="1"/>
          </p:cNvSpPr>
          <p:nvPr>
            <p:ph type="sldNum" sz="quarter" idx="12"/>
          </p:nvPr>
        </p:nvSpPr>
        <p:spPr/>
        <p:txBody>
          <a:bodyPr/>
          <a:lstStyle/>
          <a:p>
            <a:fld id="{40D14D38-610F-4B16-8A1F-755248509149}" type="slidenum">
              <a:rPr lang="fr-FR" smtClean="0"/>
              <a:t>‹N°›</a:t>
            </a:fld>
            <a:endParaRPr lang="fr-FR"/>
          </a:p>
        </p:txBody>
      </p:sp>
    </p:spTree>
    <p:extLst>
      <p:ext uri="{BB962C8B-B14F-4D97-AF65-F5344CB8AC3E}">
        <p14:creationId xmlns:p14="http://schemas.microsoft.com/office/powerpoint/2010/main" val="1101005104"/>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19D391E-178A-E388-2E5F-E009490A8C09}"/>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8A773494-4C6C-8DD4-E793-7EF8B15BAEE7}"/>
              </a:ext>
            </a:extLst>
          </p:cNvPr>
          <p:cNvSpPr>
            <a:spLocks noGrp="1"/>
          </p:cNvSpPr>
          <p:nvPr>
            <p:ph type="dt" sz="half" idx="10"/>
          </p:nvPr>
        </p:nvSpPr>
        <p:spPr/>
        <p:txBody>
          <a:bodyPr/>
          <a:lstStyle/>
          <a:p>
            <a:fld id="{C6C0DC3F-E361-478E-83B6-911945E30D4D}" type="datetimeFigureOut">
              <a:rPr lang="fr-FR" smtClean="0"/>
              <a:t>19/04/2024</a:t>
            </a:fld>
            <a:endParaRPr lang="fr-FR"/>
          </a:p>
        </p:txBody>
      </p:sp>
      <p:sp>
        <p:nvSpPr>
          <p:cNvPr id="4" name="Espace réservé du pied de page 3">
            <a:extLst>
              <a:ext uri="{FF2B5EF4-FFF2-40B4-BE49-F238E27FC236}">
                <a16:creationId xmlns:a16="http://schemas.microsoft.com/office/drawing/2014/main" id="{4070EF05-9636-0642-4F26-9A592F6A6C22}"/>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F96333BB-993C-784E-C7BC-858596C59D8C}"/>
              </a:ext>
            </a:extLst>
          </p:cNvPr>
          <p:cNvSpPr>
            <a:spLocks noGrp="1"/>
          </p:cNvSpPr>
          <p:nvPr>
            <p:ph type="sldNum" sz="quarter" idx="12"/>
          </p:nvPr>
        </p:nvSpPr>
        <p:spPr/>
        <p:txBody>
          <a:bodyPr/>
          <a:lstStyle/>
          <a:p>
            <a:fld id="{40D14D38-610F-4B16-8A1F-755248509149}" type="slidenum">
              <a:rPr lang="fr-FR" smtClean="0"/>
              <a:t>‹N°›</a:t>
            </a:fld>
            <a:endParaRPr lang="fr-FR"/>
          </a:p>
        </p:txBody>
      </p:sp>
    </p:spTree>
    <p:extLst>
      <p:ext uri="{BB962C8B-B14F-4D97-AF65-F5344CB8AC3E}">
        <p14:creationId xmlns:p14="http://schemas.microsoft.com/office/powerpoint/2010/main" val="142145718"/>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D8525271-08B2-7798-5EE5-FEB1B3F4CAB5}"/>
              </a:ext>
            </a:extLst>
          </p:cNvPr>
          <p:cNvSpPr>
            <a:spLocks noGrp="1"/>
          </p:cNvSpPr>
          <p:nvPr>
            <p:ph type="dt" sz="half" idx="10"/>
          </p:nvPr>
        </p:nvSpPr>
        <p:spPr/>
        <p:txBody>
          <a:bodyPr/>
          <a:lstStyle/>
          <a:p>
            <a:fld id="{C6C0DC3F-E361-478E-83B6-911945E30D4D}" type="datetimeFigureOut">
              <a:rPr lang="fr-FR" smtClean="0"/>
              <a:t>19/04/2024</a:t>
            </a:fld>
            <a:endParaRPr lang="fr-FR"/>
          </a:p>
        </p:txBody>
      </p:sp>
      <p:sp>
        <p:nvSpPr>
          <p:cNvPr id="3" name="Espace réservé du pied de page 2">
            <a:extLst>
              <a:ext uri="{FF2B5EF4-FFF2-40B4-BE49-F238E27FC236}">
                <a16:creationId xmlns:a16="http://schemas.microsoft.com/office/drawing/2014/main" id="{E85FDFE4-015E-81A9-9344-368DF4FDC1D3}"/>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FEB39D77-A43F-30E0-9CD1-46B100A0C7E8}"/>
              </a:ext>
            </a:extLst>
          </p:cNvPr>
          <p:cNvSpPr>
            <a:spLocks noGrp="1"/>
          </p:cNvSpPr>
          <p:nvPr>
            <p:ph type="sldNum" sz="quarter" idx="12"/>
          </p:nvPr>
        </p:nvSpPr>
        <p:spPr/>
        <p:txBody>
          <a:bodyPr/>
          <a:lstStyle/>
          <a:p>
            <a:fld id="{40D14D38-610F-4B16-8A1F-755248509149}" type="slidenum">
              <a:rPr lang="fr-FR" smtClean="0"/>
              <a:t>‹N°›</a:t>
            </a:fld>
            <a:endParaRPr lang="fr-FR"/>
          </a:p>
        </p:txBody>
      </p:sp>
    </p:spTree>
    <p:extLst>
      <p:ext uri="{BB962C8B-B14F-4D97-AF65-F5344CB8AC3E}">
        <p14:creationId xmlns:p14="http://schemas.microsoft.com/office/powerpoint/2010/main" val="2192497562"/>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B992932-797C-5F6B-A022-239415C9CC4B}"/>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7F30DD4B-32EF-D348-5B82-8AB1773F8FC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11800201-0963-B90E-1EED-AD86B0BE7EB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6FFE9C91-B52A-DC10-B91B-7C93BD2CFCEE}"/>
              </a:ext>
            </a:extLst>
          </p:cNvPr>
          <p:cNvSpPr>
            <a:spLocks noGrp="1"/>
          </p:cNvSpPr>
          <p:nvPr>
            <p:ph type="dt" sz="half" idx="10"/>
          </p:nvPr>
        </p:nvSpPr>
        <p:spPr/>
        <p:txBody>
          <a:bodyPr/>
          <a:lstStyle/>
          <a:p>
            <a:fld id="{C6C0DC3F-E361-478E-83B6-911945E30D4D}" type="datetimeFigureOut">
              <a:rPr lang="fr-FR" smtClean="0"/>
              <a:t>19/04/2024</a:t>
            </a:fld>
            <a:endParaRPr lang="fr-FR"/>
          </a:p>
        </p:txBody>
      </p:sp>
      <p:sp>
        <p:nvSpPr>
          <p:cNvPr id="6" name="Espace réservé du pied de page 5">
            <a:extLst>
              <a:ext uri="{FF2B5EF4-FFF2-40B4-BE49-F238E27FC236}">
                <a16:creationId xmlns:a16="http://schemas.microsoft.com/office/drawing/2014/main" id="{1E2B4524-A157-40DD-0492-D99528FCB1E3}"/>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A384B419-BD7C-7F16-DC15-357CC3E82C93}"/>
              </a:ext>
            </a:extLst>
          </p:cNvPr>
          <p:cNvSpPr>
            <a:spLocks noGrp="1"/>
          </p:cNvSpPr>
          <p:nvPr>
            <p:ph type="sldNum" sz="quarter" idx="12"/>
          </p:nvPr>
        </p:nvSpPr>
        <p:spPr/>
        <p:txBody>
          <a:bodyPr/>
          <a:lstStyle/>
          <a:p>
            <a:fld id="{40D14D38-610F-4B16-8A1F-755248509149}" type="slidenum">
              <a:rPr lang="fr-FR" smtClean="0"/>
              <a:t>‹N°›</a:t>
            </a:fld>
            <a:endParaRPr lang="fr-FR"/>
          </a:p>
        </p:txBody>
      </p:sp>
    </p:spTree>
    <p:extLst>
      <p:ext uri="{BB962C8B-B14F-4D97-AF65-F5344CB8AC3E}">
        <p14:creationId xmlns:p14="http://schemas.microsoft.com/office/powerpoint/2010/main" val="2363469460"/>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0464E6E-A5D3-795C-78CC-6382326B10B5}"/>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5104CDA5-3A12-69C9-E8F6-F6932420224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E09A4F21-5B14-078D-10C5-2379491F1BB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3204B986-77DF-8A3F-9030-442C4DA8EB91}"/>
              </a:ext>
            </a:extLst>
          </p:cNvPr>
          <p:cNvSpPr>
            <a:spLocks noGrp="1"/>
          </p:cNvSpPr>
          <p:nvPr>
            <p:ph type="dt" sz="half" idx="10"/>
          </p:nvPr>
        </p:nvSpPr>
        <p:spPr/>
        <p:txBody>
          <a:bodyPr/>
          <a:lstStyle/>
          <a:p>
            <a:fld id="{C6C0DC3F-E361-478E-83B6-911945E30D4D}" type="datetimeFigureOut">
              <a:rPr lang="fr-FR" smtClean="0"/>
              <a:t>19/04/2024</a:t>
            </a:fld>
            <a:endParaRPr lang="fr-FR"/>
          </a:p>
        </p:txBody>
      </p:sp>
      <p:sp>
        <p:nvSpPr>
          <p:cNvPr id="6" name="Espace réservé du pied de page 5">
            <a:extLst>
              <a:ext uri="{FF2B5EF4-FFF2-40B4-BE49-F238E27FC236}">
                <a16:creationId xmlns:a16="http://schemas.microsoft.com/office/drawing/2014/main" id="{386CF6C3-B1FD-0014-D5E8-29F44AE09E9B}"/>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29F93846-CBF2-7137-B908-8E4B397ECA61}"/>
              </a:ext>
            </a:extLst>
          </p:cNvPr>
          <p:cNvSpPr>
            <a:spLocks noGrp="1"/>
          </p:cNvSpPr>
          <p:nvPr>
            <p:ph type="sldNum" sz="quarter" idx="12"/>
          </p:nvPr>
        </p:nvSpPr>
        <p:spPr/>
        <p:txBody>
          <a:bodyPr/>
          <a:lstStyle/>
          <a:p>
            <a:fld id="{40D14D38-610F-4B16-8A1F-755248509149}" type="slidenum">
              <a:rPr lang="fr-FR" smtClean="0"/>
              <a:t>‹N°›</a:t>
            </a:fld>
            <a:endParaRPr lang="fr-FR"/>
          </a:p>
        </p:txBody>
      </p:sp>
    </p:spTree>
    <p:extLst>
      <p:ext uri="{BB962C8B-B14F-4D97-AF65-F5344CB8AC3E}">
        <p14:creationId xmlns:p14="http://schemas.microsoft.com/office/powerpoint/2010/main" val="186792916"/>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D2B3092-DDDD-0105-278E-E72EA8FE06E1}"/>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371D5335-257B-6D5F-8153-027CE7B57866}"/>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7C46E48-5B77-FEF0-46A6-B22141E22069}"/>
              </a:ext>
            </a:extLst>
          </p:cNvPr>
          <p:cNvSpPr>
            <a:spLocks noGrp="1"/>
          </p:cNvSpPr>
          <p:nvPr>
            <p:ph type="dt" sz="half" idx="10"/>
          </p:nvPr>
        </p:nvSpPr>
        <p:spPr/>
        <p:txBody>
          <a:bodyPr/>
          <a:lstStyle/>
          <a:p>
            <a:fld id="{C6C0DC3F-E361-478E-83B6-911945E30D4D}" type="datetimeFigureOut">
              <a:rPr lang="fr-FR" smtClean="0"/>
              <a:t>19/04/2024</a:t>
            </a:fld>
            <a:endParaRPr lang="fr-FR"/>
          </a:p>
        </p:txBody>
      </p:sp>
      <p:sp>
        <p:nvSpPr>
          <p:cNvPr id="5" name="Espace réservé du pied de page 4">
            <a:extLst>
              <a:ext uri="{FF2B5EF4-FFF2-40B4-BE49-F238E27FC236}">
                <a16:creationId xmlns:a16="http://schemas.microsoft.com/office/drawing/2014/main" id="{D4475BC5-7DF5-F7A2-19A7-C46AB04CA5CD}"/>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9DB30553-77D3-6058-1237-0ADA0FF4823B}"/>
              </a:ext>
            </a:extLst>
          </p:cNvPr>
          <p:cNvSpPr>
            <a:spLocks noGrp="1"/>
          </p:cNvSpPr>
          <p:nvPr>
            <p:ph type="sldNum" sz="quarter" idx="12"/>
          </p:nvPr>
        </p:nvSpPr>
        <p:spPr/>
        <p:txBody>
          <a:bodyPr/>
          <a:lstStyle/>
          <a:p>
            <a:fld id="{40D14D38-610F-4B16-8A1F-755248509149}" type="slidenum">
              <a:rPr lang="fr-FR" smtClean="0"/>
              <a:t>‹N°›</a:t>
            </a:fld>
            <a:endParaRPr lang="fr-FR"/>
          </a:p>
        </p:txBody>
      </p:sp>
    </p:spTree>
    <p:extLst>
      <p:ext uri="{BB962C8B-B14F-4D97-AF65-F5344CB8AC3E}">
        <p14:creationId xmlns:p14="http://schemas.microsoft.com/office/powerpoint/2010/main" val="802605852"/>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39AD1504-73D1-CA5E-8D0B-6B7C0704181B}"/>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8072AA58-792A-C978-75B7-80890BE6E83B}"/>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43F44EE-A151-188A-D5CA-610702CDE2AC}"/>
              </a:ext>
            </a:extLst>
          </p:cNvPr>
          <p:cNvSpPr>
            <a:spLocks noGrp="1"/>
          </p:cNvSpPr>
          <p:nvPr>
            <p:ph type="dt" sz="half" idx="10"/>
          </p:nvPr>
        </p:nvSpPr>
        <p:spPr/>
        <p:txBody>
          <a:bodyPr/>
          <a:lstStyle/>
          <a:p>
            <a:fld id="{C6C0DC3F-E361-478E-83B6-911945E30D4D}" type="datetimeFigureOut">
              <a:rPr lang="fr-FR" smtClean="0"/>
              <a:t>19/04/2024</a:t>
            </a:fld>
            <a:endParaRPr lang="fr-FR"/>
          </a:p>
        </p:txBody>
      </p:sp>
      <p:sp>
        <p:nvSpPr>
          <p:cNvPr id="5" name="Espace réservé du pied de page 4">
            <a:extLst>
              <a:ext uri="{FF2B5EF4-FFF2-40B4-BE49-F238E27FC236}">
                <a16:creationId xmlns:a16="http://schemas.microsoft.com/office/drawing/2014/main" id="{22E59530-6B88-453D-D13D-9531BF014EB9}"/>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7147F064-FDE4-55EA-2CAA-5F8E72AC6033}"/>
              </a:ext>
            </a:extLst>
          </p:cNvPr>
          <p:cNvSpPr>
            <a:spLocks noGrp="1"/>
          </p:cNvSpPr>
          <p:nvPr>
            <p:ph type="sldNum" sz="quarter" idx="12"/>
          </p:nvPr>
        </p:nvSpPr>
        <p:spPr/>
        <p:txBody>
          <a:bodyPr/>
          <a:lstStyle/>
          <a:p>
            <a:fld id="{40D14D38-610F-4B16-8A1F-755248509149}" type="slidenum">
              <a:rPr lang="fr-FR" smtClean="0"/>
              <a:t>‹N°›</a:t>
            </a:fld>
            <a:endParaRPr lang="fr-FR"/>
          </a:p>
        </p:txBody>
      </p:sp>
    </p:spTree>
    <p:extLst>
      <p:ext uri="{BB962C8B-B14F-4D97-AF65-F5344CB8AC3E}">
        <p14:creationId xmlns:p14="http://schemas.microsoft.com/office/powerpoint/2010/main" val="2567483354"/>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5">
          <a:fgClr>
            <a:schemeClr val="accent4"/>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19976F2F-9A20-D5E0-E5E2-B584D61D223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6845EC50-8766-A3F7-D88E-8BAFAFC75DB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3011C7B5-EC37-1C2B-96C7-278CF241511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C6C0DC3F-E361-478E-83B6-911945E30D4D}" type="datetimeFigureOut">
              <a:rPr lang="fr-FR" smtClean="0"/>
              <a:t>19/04/2024</a:t>
            </a:fld>
            <a:endParaRPr lang="fr-FR"/>
          </a:p>
        </p:txBody>
      </p:sp>
      <p:sp>
        <p:nvSpPr>
          <p:cNvPr id="5" name="Espace réservé du pied de page 4">
            <a:extLst>
              <a:ext uri="{FF2B5EF4-FFF2-40B4-BE49-F238E27FC236}">
                <a16:creationId xmlns:a16="http://schemas.microsoft.com/office/drawing/2014/main" id="{B370DAFD-D744-E373-CE3D-B89C5FB04FF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54ED3736-AF37-B3EA-728A-B9389F68859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40D14D38-610F-4B16-8A1F-755248509149}" type="slidenum">
              <a:rPr lang="fr-FR" smtClean="0"/>
              <a:t>‹N°›</a:t>
            </a:fld>
            <a:endParaRPr lang="fr-FR"/>
          </a:p>
        </p:txBody>
      </p:sp>
    </p:spTree>
    <p:extLst>
      <p:ext uri="{BB962C8B-B14F-4D97-AF65-F5344CB8AC3E}">
        <p14:creationId xmlns:p14="http://schemas.microsoft.com/office/powerpoint/2010/main" val="152911189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hotographie aérienne, aérien, Vue plongeante, plein air&#10;&#10;Description générée automatiquement">
            <a:extLst>
              <a:ext uri="{FF2B5EF4-FFF2-40B4-BE49-F238E27FC236}">
                <a16:creationId xmlns:a16="http://schemas.microsoft.com/office/drawing/2014/main" id="{C93363A5-6681-E8E8-7881-050C3CFC517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571235" y="369000"/>
            <a:ext cx="9241419" cy="6120000"/>
          </a:xfrm>
          <a:prstGeom prst="rect">
            <a:avLst/>
          </a:prstGeom>
          <a:effectLst>
            <a:softEdge rad="635000"/>
          </a:effectLst>
        </p:spPr>
      </p:pic>
      <p:sp>
        <p:nvSpPr>
          <p:cNvPr id="4" name="ZoneTexte 3">
            <a:extLst>
              <a:ext uri="{FF2B5EF4-FFF2-40B4-BE49-F238E27FC236}">
                <a16:creationId xmlns:a16="http://schemas.microsoft.com/office/drawing/2014/main" id="{D3C6F383-2C70-5269-11AB-F1FC9D3AB9AE}"/>
              </a:ext>
            </a:extLst>
          </p:cNvPr>
          <p:cNvSpPr txBox="1"/>
          <p:nvPr/>
        </p:nvSpPr>
        <p:spPr>
          <a:xfrm>
            <a:off x="1789611" y="186120"/>
            <a:ext cx="10946674" cy="523220"/>
          </a:xfrm>
          <a:prstGeom prst="rect">
            <a:avLst/>
          </a:prstGeom>
          <a:noFill/>
        </p:spPr>
        <p:txBody>
          <a:bodyPr wrap="square" rtlCol="0">
            <a:spAutoFit/>
          </a:bodyPr>
          <a:lstStyle/>
          <a:p>
            <a:r>
              <a:rPr lang="fr-FR" sz="2800" b="1" dirty="0">
                <a:solidFill>
                  <a:srgbClr val="FFFF00"/>
                </a:solidFill>
              </a:rPr>
              <a:t>Lorient Vous Présente Des Images Mixtes – Bretagne </a:t>
            </a:r>
          </a:p>
        </p:txBody>
      </p:sp>
      <p:sp>
        <p:nvSpPr>
          <p:cNvPr id="5" name="ZoneTexte 4">
            <a:extLst>
              <a:ext uri="{FF2B5EF4-FFF2-40B4-BE49-F238E27FC236}">
                <a16:creationId xmlns:a16="http://schemas.microsoft.com/office/drawing/2014/main" id="{FB7B8187-5EC7-C6F6-5263-3EE8A839769E}"/>
              </a:ext>
            </a:extLst>
          </p:cNvPr>
          <p:cNvSpPr txBox="1"/>
          <p:nvPr/>
        </p:nvSpPr>
        <p:spPr>
          <a:xfrm>
            <a:off x="3304902" y="6196612"/>
            <a:ext cx="9784080" cy="584775"/>
          </a:xfrm>
          <a:prstGeom prst="rect">
            <a:avLst/>
          </a:prstGeom>
          <a:noFill/>
        </p:spPr>
        <p:txBody>
          <a:bodyPr wrap="square" rtlCol="0">
            <a:spAutoFit/>
          </a:bodyPr>
          <a:lstStyle/>
          <a:p>
            <a:r>
              <a:rPr lang="fr-FR" sz="3200" b="1" dirty="0">
                <a:solidFill>
                  <a:srgbClr val="FFFF00"/>
                </a:solidFill>
              </a:rPr>
              <a:t>La rade de Lorient et Larmor - Plage</a:t>
            </a:r>
          </a:p>
        </p:txBody>
      </p:sp>
    </p:spTree>
    <p:extLst>
      <p:ext uri="{BB962C8B-B14F-4D97-AF65-F5344CB8AC3E}">
        <p14:creationId xmlns:p14="http://schemas.microsoft.com/office/powerpoint/2010/main" val="895489448"/>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sndAc>
          <p:stSnd loop="1">
            <p:snd r:embed="rId2" name="Jean-Baptiste Guegan - Le pays dArmor (Clip officiel).wav"/>
          </p:stSnd>
        </p:sndAc>
      </p:transition>
    </mc:Choice>
    <mc:Fallback>
      <p:transition spd="slow" advClick="0" advTm="8000">
        <p:fade/>
        <p:sndAc>
          <p:stSnd loop="1">
            <p:snd r:embed="rId2" name="Jean-Baptiste Guegan - Le pays dArmor (Clip officiel).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84ED53E-B59D-770A-1F28-D7E96DA312A3}"/>
              </a:ext>
            </a:extLst>
          </p:cNvPr>
          <p:cNvSpPr/>
          <p:nvPr/>
        </p:nvSpPr>
        <p:spPr>
          <a:xfrm>
            <a:off x="0" y="0"/>
            <a:ext cx="12292149"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4000" b="1" dirty="0">
                <a:solidFill>
                  <a:schemeClr val="bg1"/>
                </a:solidFill>
              </a:rPr>
              <a:t>La Bretagne, une région située à l’extrême ouest de la France, est une péninsule vallonnée qui s’avance dans l’océan Atlantique. Sa côte sauvage s’étend sur des kilomètres : on y trouve des stations balnéaires comme la ville chic de Dinard ou la ville fortifiée de Saint-Malo, construite sur la Manche. La côte de granit rose est un lieu convoité pour les teintes uniques que prennent le sable et les roches. La Bretagne dispose également d’un grand nombre de menhirs (sorte de mégalithe) datant de la préhistoire</a:t>
            </a:r>
          </a:p>
        </p:txBody>
      </p:sp>
    </p:spTree>
    <p:extLst>
      <p:ext uri="{BB962C8B-B14F-4D97-AF65-F5344CB8AC3E}">
        <p14:creationId xmlns:p14="http://schemas.microsoft.com/office/powerpoint/2010/main" val="3874520950"/>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2">
                                            <p:txEl>
                                              <p:pRg st="0" end="0"/>
                                            </p:txEl>
                                          </p:spTgt>
                                        </p:tgtEl>
                                        <p:attrNameLst>
                                          <p:attrName>style.visibility</p:attrName>
                                        </p:attrNameLst>
                                      </p:cBhvr>
                                      <p:to>
                                        <p:strVal val="visible"/>
                                      </p:to>
                                    </p:set>
                                    <p:set>
                                      <p:cBhvr>
                                        <p:cTn id="7" dur="455" fill="hold">
                                          <p:stCondLst>
                                            <p:cond delay="0"/>
                                          </p:stCondLst>
                                        </p:cTn>
                                        <p:tgtEl>
                                          <p:spTgt spid="2">
                                            <p:txEl>
                                              <p:pRg st="0" end="0"/>
                                            </p:txEl>
                                          </p:spTgt>
                                        </p:tgtEl>
                                        <p:attrNameLst>
                                          <p:attrName>style.rotation</p:attrName>
                                        </p:attrNameLst>
                                      </p:cBhvr>
                                      <p:to>
                                        <p:strVal val="-45.0"/>
                                      </p:to>
                                    </p:set>
                                    <p:anim calcmode="lin" valueType="num">
                                      <p:cBhvr>
                                        <p:cTn id="8" dur="455" fill="hold">
                                          <p:stCondLst>
                                            <p:cond delay="455"/>
                                          </p:stCondLst>
                                        </p:cTn>
                                        <p:tgtEl>
                                          <p:spTgt spid="2">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2">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2">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2">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Photographie aérienne, eau, aérien&#10;&#10;Description générée automatiquement">
            <a:extLst>
              <a:ext uri="{FF2B5EF4-FFF2-40B4-BE49-F238E27FC236}">
                <a16:creationId xmlns:a16="http://schemas.microsoft.com/office/drawing/2014/main" id="{378819C6-3F5A-4023-2554-8A9D2AE7A045}"/>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475194" y="369000"/>
            <a:ext cx="9241612" cy="6120000"/>
          </a:xfrm>
          <a:prstGeom prst="rect">
            <a:avLst/>
          </a:prstGeom>
          <a:effectLst>
            <a:softEdge rad="317500"/>
          </a:effectLst>
        </p:spPr>
      </p:pic>
      <p:sp>
        <p:nvSpPr>
          <p:cNvPr id="4" name="ZoneTexte 3">
            <a:extLst>
              <a:ext uri="{FF2B5EF4-FFF2-40B4-BE49-F238E27FC236}">
                <a16:creationId xmlns:a16="http://schemas.microsoft.com/office/drawing/2014/main" id="{CCA90100-2F72-0A4D-34D7-1A75B6696AA3}"/>
              </a:ext>
            </a:extLst>
          </p:cNvPr>
          <p:cNvSpPr txBox="1"/>
          <p:nvPr/>
        </p:nvSpPr>
        <p:spPr>
          <a:xfrm>
            <a:off x="5575663" y="6196612"/>
            <a:ext cx="7197634" cy="584775"/>
          </a:xfrm>
          <a:prstGeom prst="rect">
            <a:avLst/>
          </a:prstGeom>
          <a:noFill/>
        </p:spPr>
        <p:txBody>
          <a:bodyPr wrap="square" rtlCol="0">
            <a:spAutoFit/>
          </a:bodyPr>
          <a:lstStyle/>
          <a:p>
            <a:r>
              <a:rPr lang="fr-FR" sz="3200" b="1" dirty="0">
                <a:solidFill>
                  <a:srgbClr val="FFFF00"/>
                </a:solidFill>
              </a:rPr>
              <a:t>Lorient </a:t>
            </a:r>
          </a:p>
        </p:txBody>
      </p:sp>
    </p:spTree>
    <p:extLst>
      <p:ext uri="{BB962C8B-B14F-4D97-AF65-F5344CB8AC3E}">
        <p14:creationId xmlns:p14="http://schemas.microsoft.com/office/powerpoint/2010/main" val="2353101651"/>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plante, grave&#10;&#10;Description générée automatiquement">
            <a:extLst>
              <a:ext uri="{FF2B5EF4-FFF2-40B4-BE49-F238E27FC236}">
                <a16:creationId xmlns:a16="http://schemas.microsoft.com/office/drawing/2014/main" id="{251CE577-D069-C117-E503-482DE7E525E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16000" y="369000"/>
            <a:ext cx="8160000" cy="6120000"/>
          </a:xfrm>
          <a:prstGeom prst="rect">
            <a:avLst/>
          </a:prstGeom>
          <a:effectLst>
            <a:softEdge rad="317500"/>
          </a:effectLst>
        </p:spPr>
      </p:pic>
      <p:sp>
        <p:nvSpPr>
          <p:cNvPr id="4" name="ZoneTexte 3">
            <a:extLst>
              <a:ext uri="{FF2B5EF4-FFF2-40B4-BE49-F238E27FC236}">
                <a16:creationId xmlns:a16="http://schemas.microsoft.com/office/drawing/2014/main" id="{D98C66A6-F974-4CA9-1A6D-EF4377EFEF30}"/>
              </a:ext>
            </a:extLst>
          </p:cNvPr>
          <p:cNvSpPr txBox="1"/>
          <p:nvPr/>
        </p:nvSpPr>
        <p:spPr>
          <a:xfrm>
            <a:off x="5081452" y="107390"/>
            <a:ext cx="7589554" cy="523220"/>
          </a:xfrm>
          <a:prstGeom prst="rect">
            <a:avLst/>
          </a:prstGeom>
          <a:noFill/>
        </p:spPr>
        <p:txBody>
          <a:bodyPr wrap="square" rtlCol="0">
            <a:spAutoFit/>
          </a:bodyPr>
          <a:lstStyle/>
          <a:p>
            <a:r>
              <a:rPr lang="fr-FR" sz="2800" b="1" dirty="0"/>
              <a:t>Locronan </a:t>
            </a:r>
          </a:p>
        </p:txBody>
      </p:sp>
    </p:spTree>
    <p:extLst>
      <p:ext uri="{BB962C8B-B14F-4D97-AF65-F5344CB8AC3E}">
        <p14:creationId xmlns:p14="http://schemas.microsoft.com/office/powerpoint/2010/main" val="738752857"/>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bâtiment, château&#10;&#10;Description générée automatiquement">
            <a:extLst>
              <a:ext uri="{FF2B5EF4-FFF2-40B4-BE49-F238E27FC236}">
                <a16:creationId xmlns:a16="http://schemas.microsoft.com/office/drawing/2014/main" id="{DF24B1D2-37A0-E462-235B-D260D73AF35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68701" y="369000"/>
            <a:ext cx="8254597" cy="6120000"/>
          </a:xfrm>
          <a:prstGeom prst="rect">
            <a:avLst/>
          </a:prstGeom>
          <a:effectLst>
            <a:softEdge rad="317500"/>
          </a:effectLst>
        </p:spPr>
      </p:pic>
      <p:sp>
        <p:nvSpPr>
          <p:cNvPr id="4" name="ZoneTexte 3">
            <a:extLst>
              <a:ext uri="{FF2B5EF4-FFF2-40B4-BE49-F238E27FC236}">
                <a16:creationId xmlns:a16="http://schemas.microsoft.com/office/drawing/2014/main" id="{3ADF275F-25C4-2239-134F-739FCDAD1F57}"/>
              </a:ext>
            </a:extLst>
          </p:cNvPr>
          <p:cNvSpPr txBox="1"/>
          <p:nvPr/>
        </p:nvSpPr>
        <p:spPr>
          <a:xfrm>
            <a:off x="2978332" y="6196612"/>
            <a:ext cx="8817429" cy="584775"/>
          </a:xfrm>
          <a:prstGeom prst="rect">
            <a:avLst/>
          </a:prstGeom>
          <a:noFill/>
        </p:spPr>
        <p:txBody>
          <a:bodyPr wrap="square" rtlCol="0">
            <a:spAutoFit/>
          </a:bodyPr>
          <a:lstStyle/>
          <a:p>
            <a:r>
              <a:rPr lang="fr-FR" sz="3200" b="1"/>
              <a:t>Maisons sur la place du marché.</a:t>
            </a:r>
            <a:endParaRPr lang="fr-FR" sz="3200" b="1" dirty="0"/>
          </a:p>
        </p:txBody>
      </p:sp>
    </p:spTree>
    <p:extLst>
      <p:ext uri="{BB962C8B-B14F-4D97-AF65-F5344CB8AC3E}">
        <p14:creationId xmlns:p14="http://schemas.microsoft.com/office/powerpoint/2010/main" val="3078706747"/>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bâtiment, château&#10;&#10;Description générée automatiquement">
            <a:extLst>
              <a:ext uri="{FF2B5EF4-FFF2-40B4-BE49-F238E27FC236}">
                <a16:creationId xmlns:a16="http://schemas.microsoft.com/office/drawing/2014/main" id="{E4E37530-40D8-CC9D-BB2F-04B417957A8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16000" y="949000"/>
            <a:ext cx="11160000" cy="4960000"/>
          </a:xfrm>
          <a:prstGeom prst="rect">
            <a:avLst/>
          </a:prstGeom>
          <a:effectLst>
            <a:softEdge rad="317500"/>
          </a:effectLst>
        </p:spPr>
      </p:pic>
      <p:sp>
        <p:nvSpPr>
          <p:cNvPr id="4" name="ZoneTexte 3">
            <a:extLst>
              <a:ext uri="{FF2B5EF4-FFF2-40B4-BE49-F238E27FC236}">
                <a16:creationId xmlns:a16="http://schemas.microsoft.com/office/drawing/2014/main" id="{06CAC47B-0463-EFD2-CBEC-792BF8AB1539}"/>
              </a:ext>
            </a:extLst>
          </p:cNvPr>
          <p:cNvSpPr txBox="1"/>
          <p:nvPr/>
        </p:nvSpPr>
        <p:spPr>
          <a:xfrm>
            <a:off x="1038514" y="5908999"/>
            <a:ext cx="11253634" cy="584775"/>
          </a:xfrm>
          <a:prstGeom prst="rect">
            <a:avLst/>
          </a:prstGeom>
          <a:noFill/>
        </p:spPr>
        <p:txBody>
          <a:bodyPr wrap="square" rtlCol="0">
            <a:spAutoFit/>
          </a:bodyPr>
          <a:lstStyle/>
          <a:p>
            <a:r>
              <a:rPr lang="fr-FR" sz="3200" b="1">
                <a:solidFill>
                  <a:srgbClr val="FFC000"/>
                </a:solidFill>
              </a:rPr>
              <a:t>Locronan, Finistère, Bretagne, France. Place de l'Église.</a:t>
            </a:r>
            <a:endParaRPr lang="fr-FR" sz="3200" b="1" dirty="0">
              <a:solidFill>
                <a:srgbClr val="FFC000"/>
              </a:solidFill>
            </a:endParaRPr>
          </a:p>
        </p:txBody>
      </p:sp>
    </p:spTree>
    <p:extLst>
      <p:ext uri="{BB962C8B-B14F-4D97-AF65-F5344CB8AC3E}">
        <p14:creationId xmlns:p14="http://schemas.microsoft.com/office/powerpoint/2010/main" val="3793188918"/>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5" name="Image 4" descr="Une image contenant plein air, eau, bâtiment, ciel&#10;&#10;Description générée automatiquement">
            <a:extLst>
              <a:ext uri="{FF2B5EF4-FFF2-40B4-BE49-F238E27FC236}">
                <a16:creationId xmlns:a16="http://schemas.microsoft.com/office/drawing/2014/main" id="{EC1ACB12-FB9C-A617-EE7C-87CD6D70B0A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99265" y="261264"/>
            <a:ext cx="7993469" cy="6120000"/>
          </a:xfrm>
          <a:prstGeom prst="rect">
            <a:avLst/>
          </a:prstGeom>
          <a:effectLst>
            <a:softEdge rad="317500"/>
          </a:effectLst>
        </p:spPr>
      </p:pic>
      <p:sp>
        <p:nvSpPr>
          <p:cNvPr id="6" name="ZoneTexte 5">
            <a:extLst>
              <a:ext uri="{FF2B5EF4-FFF2-40B4-BE49-F238E27FC236}">
                <a16:creationId xmlns:a16="http://schemas.microsoft.com/office/drawing/2014/main" id="{F6823317-FCD2-7341-A248-0A7B56436FFF}"/>
              </a:ext>
            </a:extLst>
          </p:cNvPr>
          <p:cNvSpPr txBox="1"/>
          <p:nvPr/>
        </p:nvSpPr>
        <p:spPr>
          <a:xfrm>
            <a:off x="5404168" y="5982069"/>
            <a:ext cx="9918564" cy="523220"/>
          </a:xfrm>
          <a:prstGeom prst="rect">
            <a:avLst/>
          </a:prstGeom>
          <a:noFill/>
        </p:spPr>
        <p:txBody>
          <a:bodyPr wrap="square" rtlCol="0">
            <a:spAutoFit/>
          </a:bodyPr>
          <a:lstStyle/>
          <a:p>
            <a:r>
              <a:rPr lang="fr-FR" sz="2800" b="1" dirty="0">
                <a:solidFill>
                  <a:srgbClr val="FFC000"/>
                </a:solidFill>
              </a:rPr>
              <a:t>Douarnenez</a:t>
            </a:r>
          </a:p>
        </p:txBody>
      </p:sp>
    </p:spTree>
    <p:extLst>
      <p:ext uri="{BB962C8B-B14F-4D97-AF65-F5344CB8AC3E}">
        <p14:creationId xmlns:p14="http://schemas.microsoft.com/office/powerpoint/2010/main" val="749730583"/>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nuage, rive&#10;&#10;Description générée automatiquement">
            <a:extLst>
              <a:ext uri="{FF2B5EF4-FFF2-40B4-BE49-F238E27FC236}">
                <a16:creationId xmlns:a16="http://schemas.microsoft.com/office/drawing/2014/main" id="{C877CC40-0BFD-1586-F604-DD9E715B8A8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17338" y="369000"/>
            <a:ext cx="8168500" cy="6120000"/>
          </a:xfrm>
          <a:prstGeom prst="rect">
            <a:avLst/>
          </a:prstGeom>
          <a:effectLst>
            <a:softEdge rad="317500"/>
          </a:effectLst>
        </p:spPr>
      </p:pic>
      <p:sp>
        <p:nvSpPr>
          <p:cNvPr id="4" name="ZoneTexte 3">
            <a:extLst>
              <a:ext uri="{FF2B5EF4-FFF2-40B4-BE49-F238E27FC236}">
                <a16:creationId xmlns:a16="http://schemas.microsoft.com/office/drawing/2014/main" id="{45A5E743-3E89-3C18-6019-8668120906FC}"/>
              </a:ext>
            </a:extLst>
          </p:cNvPr>
          <p:cNvSpPr txBox="1"/>
          <p:nvPr/>
        </p:nvSpPr>
        <p:spPr>
          <a:xfrm>
            <a:off x="2991394" y="6227390"/>
            <a:ext cx="10202092" cy="523220"/>
          </a:xfrm>
          <a:prstGeom prst="rect">
            <a:avLst/>
          </a:prstGeom>
          <a:noFill/>
        </p:spPr>
        <p:txBody>
          <a:bodyPr wrap="square" rtlCol="0">
            <a:spAutoFit/>
          </a:bodyPr>
          <a:lstStyle/>
          <a:p>
            <a:r>
              <a:rPr lang="fr-FR" sz="2800" b="1" dirty="0"/>
              <a:t>Port du </a:t>
            </a:r>
            <a:r>
              <a:rPr lang="fr-FR" sz="2800" b="1" dirty="0" err="1"/>
              <a:t>Rosmeur</a:t>
            </a:r>
            <a:r>
              <a:rPr lang="fr-FR" sz="2800" b="1" dirty="0"/>
              <a:t> a Douarnenez, France</a:t>
            </a:r>
          </a:p>
        </p:txBody>
      </p:sp>
    </p:spTree>
    <p:extLst>
      <p:ext uri="{BB962C8B-B14F-4D97-AF65-F5344CB8AC3E}">
        <p14:creationId xmlns:p14="http://schemas.microsoft.com/office/powerpoint/2010/main" val="913108011"/>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nuage, nature&#10;&#10;Description générée automatiquement">
            <a:extLst>
              <a:ext uri="{FF2B5EF4-FFF2-40B4-BE49-F238E27FC236}">
                <a16:creationId xmlns:a16="http://schemas.microsoft.com/office/drawing/2014/main" id="{2C007831-5B5D-4F1C-1BE0-D20ED1D0E9D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52000" y="1093008"/>
            <a:ext cx="11088000" cy="4671984"/>
          </a:xfrm>
          <a:prstGeom prst="rect">
            <a:avLst/>
          </a:prstGeom>
          <a:effectLst>
            <a:softEdge rad="317500"/>
          </a:effectLst>
        </p:spPr>
      </p:pic>
      <p:sp>
        <p:nvSpPr>
          <p:cNvPr id="4" name="ZoneTexte 3">
            <a:extLst>
              <a:ext uri="{FF2B5EF4-FFF2-40B4-BE49-F238E27FC236}">
                <a16:creationId xmlns:a16="http://schemas.microsoft.com/office/drawing/2014/main" id="{4A2E072A-69F5-82FB-0A47-2EB52353AD31}"/>
              </a:ext>
            </a:extLst>
          </p:cNvPr>
          <p:cNvSpPr txBox="1"/>
          <p:nvPr/>
        </p:nvSpPr>
        <p:spPr>
          <a:xfrm>
            <a:off x="2481943" y="5697156"/>
            <a:ext cx="9588137" cy="584775"/>
          </a:xfrm>
          <a:prstGeom prst="rect">
            <a:avLst/>
          </a:prstGeom>
          <a:noFill/>
        </p:spPr>
        <p:txBody>
          <a:bodyPr wrap="square" rtlCol="0">
            <a:spAutoFit/>
          </a:bodyPr>
          <a:lstStyle/>
          <a:p>
            <a:r>
              <a:rPr lang="fr-FR" sz="3200" b="1" dirty="0">
                <a:solidFill>
                  <a:srgbClr val="FFC000"/>
                </a:solidFill>
              </a:rPr>
              <a:t>La « Ville close » vue du Passage-Lanriec.</a:t>
            </a:r>
          </a:p>
        </p:txBody>
      </p:sp>
      <p:sp>
        <p:nvSpPr>
          <p:cNvPr id="5" name="ZoneTexte 4">
            <a:extLst>
              <a:ext uri="{FF2B5EF4-FFF2-40B4-BE49-F238E27FC236}">
                <a16:creationId xmlns:a16="http://schemas.microsoft.com/office/drawing/2014/main" id="{68CEF835-DBDE-7479-AD87-51AC7BA71C63}"/>
              </a:ext>
            </a:extLst>
          </p:cNvPr>
          <p:cNvSpPr txBox="1"/>
          <p:nvPr/>
        </p:nvSpPr>
        <p:spPr>
          <a:xfrm>
            <a:off x="5043257" y="831398"/>
            <a:ext cx="6596743" cy="523220"/>
          </a:xfrm>
          <a:prstGeom prst="rect">
            <a:avLst/>
          </a:prstGeom>
          <a:noFill/>
        </p:spPr>
        <p:txBody>
          <a:bodyPr wrap="square" rtlCol="0">
            <a:spAutoFit/>
          </a:bodyPr>
          <a:lstStyle/>
          <a:p>
            <a:r>
              <a:rPr lang="fr-FR" sz="2800" b="1">
                <a:solidFill>
                  <a:srgbClr val="FFC000"/>
                </a:solidFill>
              </a:rPr>
              <a:t>Concarneau</a:t>
            </a:r>
            <a:endParaRPr lang="fr-FR" sz="2800" b="1" dirty="0">
              <a:solidFill>
                <a:srgbClr val="FFC000"/>
              </a:solidFill>
            </a:endParaRPr>
          </a:p>
        </p:txBody>
      </p:sp>
    </p:spTree>
    <p:extLst>
      <p:ext uri="{BB962C8B-B14F-4D97-AF65-F5344CB8AC3E}">
        <p14:creationId xmlns:p14="http://schemas.microsoft.com/office/powerpoint/2010/main" val="1159002987"/>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70">
          <a:fgClr>
            <a:schemeClr val="tx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nuage, ciel, bâtiment&#10;&#10;Description générée automatiquement">
            <a:extLst>
              <a:ext uri="{FF2B5EF4-FFF2-40B4-BE49-F238E27FC236}">
                <a16:creationId xmlns:a16="http://schemas.microsoft.com/office/drawing/2014/main" id="{85BF093B-F51A-BB4E-F688-4B4817F7B7C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2009" y="261288"/>
            <a:ext cx="5616000" cy="3704454"/>
          </a:xfrm>
          <a:prstGeom prst="rect">
            <a:avLst/>
          </a:prstGeom>
          <a:ln w="88900" cap="sq" cmpd="thickThin">
            <a:solidFill>
              <a:srgbClr val="FFC000"/>
            </a:solidFill>
            <a:prstDash val="solid"/>
            <a:miter lim="800000"/>
          </a:ln>
          <a:effectLst>
            <a:innerShdw blurRad="76200">
              <a:srgbClr val="000000"/>
            </a:innerShdw>
          </a:effectLst>
        </p:spPr>
      </p:pic>
      <p:pic>
        <p:nvPicPr>
          <p:cNvPr id="7" name="Image 6" descr="Une image contenant plein air, ciel, nuage, scène&#10;&#10;Description générée automatiquement">
            <a:extLst>
              <a:ext uri="{FF2B5EF4-FFF2-40B4-BE49-F238E27FC236}">
                <a16:creationId xmlns:a16="http://schemas.microsoft.com/office/drawing/2014/main" id="{912840E8-A976-B273-22A9-915681C89994}"/>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463039" y="1946365"/>
            <a:ext cx="3492000" cy="4656000"/>
          </a:xfrm>
          <a:prstGeom prst="rect">
            <a:avLst/>
          </a:prstGeom>
          <a:ln w="88900" cap="sq" cmpd="thickThin">
            <a:solidFill>
              <a:srgbClr val="FFC000"/>
            </a:solidFill>
            <a:prstDash val="solid"/>
            <a:miter lim="800000"/>
          </a:ln>
          <a:effectLst>
            <a:innerShdw blurRad="76200">
              <a:srgbClr val="000000"/>
            </a:innerShdw>
          </a:effectLst>
        </p:spPr>
      </p:pic>
      <p:sp>
        <p:nvSpPr>
          <p:cNvPr id="8" name="ZoneTexte 7">
            <a:extLst>
              <a:ext uri="{FF2B5EF4-FFF2-40B4-BE49-F238E27FC236}">
                <a16:creationId xmlns:a16="http://schemas.microsoft.com/office/drawing/2014/main" id="{32BD0003-A77C-9CA4-29C8-414E8A1CE201}"/>
              </a:ext>
            </a:extLst>
          </p:cNvPr>
          <p:cNvSpPr txBox="1"/>
          <p:nvPr/>
        </p:nvSpPr>
        <p:spPr>
          <a:xfrm>
            <a:off x="946574" y="4934707"/>
            <a:ext cx="5839097" cy="584775"/>
          </a:xfrm>
          <a:prstGeom prst="rect">
            <a:avLst/>
          </a:prstGeom>
          <a:noFill/>
        </p:spPr>
        <p:txBody>
          <a:bodyPr wrap="square" rtlCol="0">
            <a:spAutoFit/>
          </a:bodyPr>
          <a:lstStyle/>
          <a:p>
            <a:r>
              <a:rPr lang="fr-FR" sz="3200" b="1" dirty="0">
                <a:solidFill>
                  <a:srgbClr val="FFC000"/>
                </a:solidFill>
              </a:rPr>
              <a:t>La Ville De Concarneau</a:t>
            </a:r>
          </a:p>
        </p:txBody>
      </p:sp>
    </p:spTree>
    <p:extLst>
      <p:ext uri="{BB962C8B-B14F-4D97-AF65-F5344CB8AC3E}">
        <p14:creationId xmlns:p14="http://schemas.microsoft.com/office/powerpoint/2010/main" val="1488799072"/>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eau, arbre&#10;&#10;Description générée automatiquement">
            <a:extLst>
              <a:ext uri="{FF2B5EF4-FFF2-40B4-BE49-F238E27FC236}">
                <a16:creationId xmlns:a16="http://schemas.microsoft.com/office/drawing/2014/main" id="{68F8630B-93C8-1DDC-1520-C789C3905A2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25080" y="3082736"/>
            <a:ext cx="4608000" cy="3513088"/>
          </a:xfrm>
          <a:prstGeom prst="rect">
            <a:avLst/>
          </a:prstGeom>
          <a:ln w="88900" cap="sq" cmpd="thickThin">
            <a:solidFill>
              <a:srgbClr val="FFC0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BDE58623-8D56-2527-BDD9-AF5683C2D03B}"/>
              </a:ext>
            </a:extLst>
          </p:cNvPr>
          <p:cNvSpPr txBox="1"/>
          <p:nvPr/>
        </p:nvSpPr>
        <p:spPr>
          <a:xfrm>
            <a:off x="783638" y="1646839"/>
            <a:ext cx="4480560" cy="584775"/>
          </a:xfrm>
          <a:prstGeom prst="rect">
            <a:avLst/>
          </a:prstGeom>
          <a:noFill/>
        </p:spPr>
        <p:txBody>
          <a:bodyPr wrap="square" rtlCol="0">
            <a:spAutoFit/>
          </a:bodyPr>
          <a:lstStyle/>
          <a:p>
            <a:r>
              <a:rPr lang="fr-FR" sz="3200" b="1" dirty="0">
                <a:solidFill>
                  <a:srgbClr val="FFC000"/>
                </a:solidFill>
              </a:rPr>
              <a:t>La Ville de Quimper</a:t>
            </a:r>
          </a:p>
        </p:txBody>
      </p:sp>
      <p:pic>
        <p:nvPicPr>
          <p:cNvPr id="8" name="Image 7" descr="Une image contenant bâtiment, plein air, scène, fenêtre&#10;&#10;Description générée automatiquement">
            <a:extLst>
              <a:ext uri="{FF2B5EF4-FFF2-40B4-BE49-F238E27FC236}">
                <a16:creationId xmlns:a16="http://schemas.microsoft.com/office/drawing/2014/main" id="{FBAE6E67-E4D9-A9D0-3C8C-997C3A57EB69}"/>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526210" y="262176"/>
            <a:ext cx="3456000" cy="4609440"/>
          </a:xfrm>
          <a:prstGeom prst="rect">
            <a:avLst/>
          </a:prstGeom>
          <a:ln w="88900" cap="sq" cmpd="thickThin">
            <a:solidFill>
              <a:srgbClr val="FFC000"/>
            </a:solidFill>
            <a:prstDash val="solid"/>
            <a:miter lim="800000"/>
          </a:ln>
          <a:effectLst>
            <a:innerShdw blurRad="76200">
              <a:srgbClr val="000000"/>
            </a:innerShdw>
          </a:effectLst>
        </p:spPr>
      </p:pic>
    </p:spTree>
    <p:extLst>
      <p:ext uri="{BB962C8B-B14F-4D97-AF65-F5344CB8AC3E}">
        <p14:creationId xmlns:p14="http://schemas.microsoft.com/office/powerpoint/2010/main" val="3122347410"/>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nuage, ciel, arbre&#10;&#10;Description générée automatiquement">
            <a:extLst>
              <a:ext uri="{FF2B5EF4-FFF2-40B4-BE49-F238E27FC236}">
                <a16:creationId xmlns:a16="http://schemas.microsoft.com/office/drawing/2014/main" id="{EAF72D27-1A6B-3DFE-E979-9D8031FBB57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48342" y="222069"/>
            <a:ext cx="5220000" cy="3915000"/>
          </a:xfrm>
          <a:prstGeom prst="rect">
            <a:avLst/>
          </a:prstGeom>
          <a:ln w="88900" cap="sq" cmpd="thickThin">
            <a:solidFill>
              <a:srgbClr val="FFC000"/>
            </a:solidFill>
            <a:prstDash val="solid"/>
            <a:miter lim="800000"/>
          </a:ln>
          <a:effectLst>
            <a:innerShdw blurRad="76200">
              <a:srgbClr val="000000"/>
            </a:innerShdw>
          </a:effectLst>
        </p:spPr>
      </p:pic>
      <p:pic>
        <p:nvPicPr>
          <p:cNvPr id="7" name="Image 6" descr="Une image contenant plein air, fleur, plante, ciel&#10;&#10;Description générée automatiquement">
            <a:extLst>
              <a:ext uri="{FF2B5EF4-FFF2-40B4-BE49-F238E27FC236}">
                <a16:creationId xmlns:a16="http://schemas.microsoft.com/office/drawing/2014/main" id="{EF47B55A-66E3-D115-EABD-57A5E0B4DDE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400801" y="3965453"/>
            <a:ext cx="5544000" cy="2777568"/>
          </a:xfrm>
          <a:prstGeom prst="rect">
            <a:avLst/>
          </a:prstGeom>
          <a:ln w="88900" cap="sq" cmpd="thickThin">
            <a:solidFill>
              <a:srgbClr val="FFC000"/>
            </a:solidFill>
            <a:prstDash val="solid"/>
            <a:miter lim="800000"/>
          </a:ln>
          <a:effectLst>
            <a:innerShdw blurRad="76200">
              <a:srgbClr val="000000"/>
            </a:innerShdw>
          </a:effectLst>
        </p:spPr>
      </p:pic>
      <p:sp>
        <p:nvSpPr>
          <p:cNvPr id="8" name="ZoneTexte 7">
            <a:extLst>
              <a:ext uri="{FF2B5EF4-FFF2-40B4-BE49-F238E27FC236}">
                <a16:creationId xmlns:a16="http://schemas.microsoft.com/office/drawing/2014/main" id="{11FBF3C1-1754-C2E2-F6D5-B48CC9AA4001}"/>
              </a:ext>
            </a:extLst>
          </p:cNvPr>
          <p:cNvSpPr txBox="1"/>
          <p:nvPr/>
        </p:nvSpPr>
        <p:spPr>
          <a:xfrm>
            <a:off x="6871063" y="3167390"/>
            <a:ext cx="5708468" cy="523220"/>
          </a:xfrm>
          <a:prstGeom prst="rect">
            <a:avLst/>
          </a:prstGeom>
          <a:noFill/>
        </p:spPr>
        <p:txBody>
          <a:bodyPr wrap="square" rtlCol="0">
            <a:spAutoFit/>
          </a:bodyPr>
          <a:lstStyle/>
          <a:p>
            <a:r>
              <a:rPr lang="fr-FR" sz="2800" b="1" dirty="0">
                <a:solidFill>
                  <a:srgbClr val="FFC000"/>
                </a:solidFill>
              </a:rPr>
              <a:t>La Ville De Quimper</a:t>
            </a:r>
          </a:p>
        </p:txBody>
      </p:sp>
    </p:spTree>
    <p:extLst>
      <p:ext uri="{BB962C8B-B14F-4D97-AF65-F5344CB8AC3E}">
        <p14:creationId xmlns:p14="http://schemas.microsoft.com/office/powerpoint/2010/main" val="2358038049"/>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bâtiment, eau&#10;&#10;Description générée automatiquement">
            <a:extLst>
              <a:ext uri="{FF2B5EF4-FFF2-40B4-BE49-F238E27FC236}">
                <a16:creationId xmlns:a16="http://schemas.microsoft.com/office/drawing/2014/main" id="{5AE03DEE-9C9B-F749-876B-809EB6A971E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08000" y="238250"/>
            <a:ext cx="9576000" cy="6381499"/>
          </a:xfrm>
          <a:prstGeom prst="rect">
            <a:avLst/>
          </a:prstGeom>
          <a:effectLst>
            <a:softEdge rad="635000"/>
          </a:effectLst>
        </p:spPr>
      </p:pic>
      <p:sp>
        <p:nvSpPr>
          <p:cNvPr id="4" name="ZoneTexte 3">
            <a:extLst>
              <a:ext uri="{FF2B5EF4-FFF2-40B4-BE49-F238E27FC236}">
                <a16:creationId xmlns:a16="http://schemas.microsoft.com/office/drawing/2014/main" id="{2CB7A211-020F-D33E-5248-674413F2FAB2}"/>
              </a:ext>
            </a:extLst>
          </p:cNvPr>
          <p:cNvSpPr txBox="1"/>
          <p:nvPr/>
        </p:nvSpPr>
        <p:spPr>
          <a:xfrm>
            <a:off x="1188721" y="6334780"/>
            <a:ext cx="10842171" cy="523220"/>
          </a:xfrm>
          <a:prstGeom prst="rect">
            <a:avLst/>
          </a:prstGeom>
          <a:noFill/>
        </p:spPr>
        <p:txBody>
          <a:bodyPr wrap="square" rtlCol="0">
            <a:spAutoFit/>
          </a:bodyPr>
          <a:lstStyle/>
          <a:p>
            <a:r>
              <a:rPr lang="fr-FR" sz="2800" b="1" dirty="0">
                <a:solidFill>
                  <a:srgbClr val="FFFF00"/>
                </a:solidFill>
              </a:rPr>
              <a:t>Le château de Brest et la tour Tanguy lors du festival Brest 2016.</a:t>
            </a:r>
          </a:p>
        </p:txBody>
      </p:sp>
      <p:sp>
        <p:nvSpPr>
          <p:cNvPr id="5" name="ZoneTexte 4">
            <a:extLst>
              <a:ext uri="{FF2B5EF4-FFF2-40B4-BE49-F238E27FC236}">
                <a16:creationId xmlns:a16="http://schemas.microsoft.com/office/drawing/2014/main" id="{D2511829-7E71-F223-5BB7-FBD894B80018}"/>
              </a:ext>
            </a:extLst>
          </p:cNvPr>
          <p:cNvSpPr txBox="1"/>
          <p:nvPr/>
        </p:nvSpPr>
        <p:spPr>
          <a:xfrm>
            <a:off x="5458560" y="238250"/>
            <a:ext cx="5786846" cy="523220"/>
          </a:xfrm>
          <a:prstGeom prst="rect">
            <a:avLst/>
          </a:prstGeom>
          <a:noFill/>
        </p:spPr>
        <p:txBody>
          <a:bodyPr wrap="square" rtlCol="0">
            <a:spAutoFit/>
          </a:bodyPr>
          <a:lstStyle/>
          <a:p>
            <a:r>
              <a:rPr lang="fr-FR" sz="2800" b="1" dirty="0">
                <a:solidFill>
                  <a:srgbClr val="FFFF00"/>
                </a:solidFill>
              </a:rPr>
              <a:t>Brest</a:t>
            </a:r>
          </a:p>
        </p:txBody>
      </p:sp>
    </p:spTree>
    <p:extLst>
      <p:ext uri="{BB962C8B-B14F-4D97-AF65-F5344CB8AC3E}">
        <p14:creationId xmlns:p14="http://schemas.microsoft.com/office/powerpoint/2010/main" val="2171957009"/>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bâtiment, fenêtre, pot de fleurs&#10;&#10;Description générée automatiquement">
            <a:extLst>
              <a:ext uri="{FF2B5EF4-FFF2-40B4-BE49-F238E27FC236}">
                <a16:creationId xmlns:a16="http://schemas.microsoft.com/office/drawing/2014/main" id="{757774D3-7A58-088F-8C71-1FD096C5E20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04198" y="369000"/>
            <a:ext cx="9183603" cy="6120000"/>
          </a:xfrm>
          <a:prstGeom prst="rect">
            <a:avLst/>
          </a:prstGeom>
          <a:effectLst>
            <a:softEdge rad="635000"/>
          </a:effectLst>
        </p:spPr>
      </p:pic>
      <p:sp>
        <p:nvSpPr>
          <p:cNvPr id="5" name="ZoneTexte 4">
            <a:extLst>
              <a:ext uri="{FF2B5EF4-FFF2-40B4-BE49-F238E27FC236}">
                <a16:creationId xmlns:a16="http://schemas.microsoft.com/office/drawing/2014/main" id="{39A3EA62-2423-7AB8-CD7C-53E2127D30F2}"/>
              </a:ext>
            </a:extLst>
          </p:cNvPr>
          <p:cNvSpPr txBox="1"/>
          <p:nvPr/>
        </p:nvSpPr>
        <p:spPr>
          <a:xfrm>
            <a:off x="2834640" y="6144102"/>
            <a:ext cx="9588137" cy="523220"/>
          </a:xfrm>
          <a:prstGeom prst="rect">
            <a:avLst/>
          </a:prstGeom>
          <a:noFill/>
        </p:spPr>
        <p:txBody>
          <a:bodyPr wrap="square" rtlCol="0">
            <a:spAutoFit/>
          </a:bodyPr>
          <a:lstStyle/>
          <a:p>
            <a:r>
              <a:rPr lang="fr-FR" sz="2800" b="1"/>
              <a:t>Rue Saint-Malo, à proximité des Capucins.</a:t>
            </a:r>
            <a:endParaRPr lang="fr-FR" sz="2800" b="1" dirty="0"/>
          </a:p>
        </p:txBody>
      </p:sp>
      <p:sp>
        <p:nvSpPr>
          <p:cNvPr id="7" name="ZoneTexte 6">
            <a:extLst>
              <a:ext uri="{FF2B5EF4-FFF2-40B4-BE49-F238E27FC236}">
                <a16:creationId xmlns:a16="http://schemas.microsoft.com/office/drawing/2014/main" id="{6943DA05-764E-B68F-6F0E-02FFE4B63CD8}"/>
              </a:ext>
            </a:extLst>
          </p:cNvPr>
          <p:cNvSpPr txBox="1"/>
          <p:nvPr/>
        </p:nvSpPr>
        <p:spPr>
          <a:xfrm>
            <a:off x="6095999" y="107390"/>
            <a:ext cx="7511143" cy="523220"/>
          </a:xfrm>
          <a:prstGeom prst="rect">
            <a:avLst/>
          </a:prstGeom>
          <a:noFill/>
        </p:spPr>
        <p:txBody>
          <a:bodyPr wrap="square" rtlCol="0">
            <a:spAutoFit/>
          </a:bodyPr>
          <a:lstStyle/>
          <a:p>
            <a:r>
              <a:rPr lang="fr-FR" sz="2800" b="1" dirty="0"/>
              <a:t>Brest</a:t>
            </a:r>
          </a:p>
        </p:txBody>
      </p:sp>
    </p:spTree>
    <p:extLst>
      <p:ext uri="{BB962C8B-B14F-4D97-AF65-F5344CB8AC3E}">
        <p14:creationId xmlns:p14="http://schemas.microsoft.com/office/powerpoint/2010/main" val="1494295279"/>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eau, bâtiment&#10;&#10;Description générée automatiquement">
            <a:extLst>
              <a:ext uri="{FF2B5EF4-FFF2-40B4-BE49-F238E27FC236}">
                <a16:creationId xmlns:a16="http://schemas.microsoft.com/office/drawing/2014/main" id="{6123CDA0-6931-A950-C9EC-18A129C9728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04195" y="369000"/>
            <a:ext cx="9183610" cy="6120000"/>
          </a:xfrm>
          <a:prstGeom prst="rect">
            <a:avLst/>
          </a:prstGeom>
          <a:effectLst>
            <a:softEdge rad="635000"/>
          </a:effectLst>
        </p:spPr>
      </p:pic>
      <p:sp>
        <p:nvSpPr>
          <p:cNvPr id="4" name="ZoneTexte 3">
            <a:extLst>
              <a:ext uri="{FF2B5EF4-FFF2-40B4-BE49-F238E27FC236}">
                <a16:creationId xmlns:a16="http://schemas.microsoft.com/office/drawing/2014/main" id="{2A1A670B-F0D0-CF2F-0FB5-95FE8CBBD8E7}"/>
              </a:ext>
            </a:extLst>
          </p:cNvPr>
          <p:cNvSpPr txBox="1"/>
          <p:nvPr/>
        </p:nvSpPr>
        <p:spPr>
          <a:xfrm>
            <a:off x="2037805" y="6027003"/>
            <a:ext cx="8921932" cy="830997"/>
          </a:xfrm>
          <a:prstGeom prst="rect">
            <a:avLst/>
          </a:prstGeom>
          <a:noFill/>
        </p:spPr>
        <p:txBody>
          <a:bodyPr wrap="square" rtlCol="0">
            <a:spAutoFit/>
          </a:bodyPr>
          <a:lstStyle/>
          <a:p>
            <a:r>
              <a:rPr lang="fr-FR" sz="2400" b="1"/>
              <a:t>Coucher de soleil sur la Penfeld, le château, le pont et la tour Tanguy vu depuis les Ateliers des Capucins en janvier 2017.</a:t>
            </a:r>
            <a:endParaRPr lang="fr-FR" sz="2400" b="1" dirty="0"/>
          </a:p>
        </p:txBody>
      </p:sp>
      <p:sp>
        <p:nvSpPr>
          <p:cNvPr id="5" name="ZoneTexte 4">
            <a:extLst>
              <a:ext uri="{FF2B5EF4-FFF2-40B4-BE49-F238E27FC236}">
                <a16:creationId xmlns:a16="http://schemas.microsoft.com/office/drawing/2014/main" id="{5FB5A938-0933-7EB6-DA9B-C9FBE24D8047}"/>
              </a:ext>
            </a:extLst>
          </p:cNvPr>
          <p:cNvSpPr txBox="1"/>
          <p:nvPr/>
        </p:nvSpPr>
        <p:spPr>
          <a:xfrm>
            <a:off x="5603965" y="319989"/>
            <a:ext cx="4585063" cy="523220"/>
          </a:xfrm>
          <a:prstGeom prst="rect">
            <a:avLst/>
          </a:prstGeom>
          <a:noFill/>
        </p:spPr>
        <p:txBody>
          <a:bodyPr wrap="square" rtlCol="0">
            <a:spAutoFit/>
          </a:bodyPr>
          <a:lstStyle/>
          <a:p>
            <a:r>
              <a:rPr lang="fr-FR" sz="2800" b="1" dirty="0"/>
              <a:t>Brest</a:t>
            </a:r>
          </a:p>
        </p:txBody>
      </p:sp>
    </p:spTree>
    <p:extLst>
      <p:ext uri="{BB962C8B-B14F-4D97-AF65-F5344CB8AC3E}">
        <p14:creationId xmlns:p14="http://schemas.microsoft.com/office/powerpoint/2010/main" val="832690248"/>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bâtiment, arbre, ciel&#10;&#10;Description générée automatiquement">
            <a:extLst>
              <a:ext uri="{FF2B5EF4-FFF2-40B4-BE49-F238E27FC236}">
                <a16:creationId xmlns:a16="http://schemas.microsoft.com/office/drawing/2014/main" id="{342DF932-1EEB-70B5-19CF-2BB8D3E962F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18265" y="459000"/>
            <a:ext cx="8955470" cy="5940000"/>
          </a:xfrm>
          <a:prstGeom prst="rect">
            <a:avLst/>
          </a:prstGeom>
          <a:effectLst>
            <a:softEdge rad="317500"/>
          </a:effectLst>
        </p:spPr>
      </p:pic>
      <p:sp>
        <p:nvSpPr>
          <p:cNvPr id="4" name="ZoneTexte 3">
            <a:extLst>
              <a:ext uri="{FF2B5EF4-FFF2-40B4-BE49-F238E27FC236}">
                <a16:creationId xmlns:a16="http://schemas.microsoft.com/office/drawing/2014/main" id="{5873D862-E562-49E2-5D39-6886F99E6BCB}"/>
              </a:ext>
            </a:extLst>
          </p:cNvPr>
          <p:cNvSpPr txBox="1"/>
          <p:nvPr/>
        </p:nvSpPr>
        <p:spPr>
          <a:xfrm>
            <a:off x="5408023" y="131882"/>
            <a:ext cx="7027817" cy="523220"/>
          </a:xfrm>
          <a:prstGeom prst="rect">
            <a:avLst/>
          </a:prstGeom>
          <a:noFill/>
        </p:spPr>
        <p:txBody>
          <a:bodyPr wrap="square" rtlCol="0">
            <a:spAutoFit/>
          </a:bodyPr>
          <a:lstStyle/>
          <a:p>
            <a:r>
              <a:rPr lang="fr-FR" sz="2800" b="1" dirty="0"/>
              <a:t>Vannes </a:t>
            </a:r>
          </a:p>
        </p:txBody>
      </p:sp>
      <p:sp>
        <p:nvSpPr>
          <p:cNvPr id="5" name="ZoneTexte 4">
            <a:extLst>
              <a:ext uri="{FF2B5EF4-FFF2-40B4-BE49-F238E27FC236}">
                <a16:creationId xmlns:a16="http://schemas.microsoft.com/office/drawing/2014/main" id="{24B5D3F9-F7BF-3CF3-C89E-B091A8B092C4}"/>
              </a:ext>
            </a:extLst>
          </p:cNvPr>
          <p:cNvSpPr txBox="1"/>
          <p:nvPr/>
        </p:nvSpPr>
        <p:spPr>
          <a:xfrm>
            <a:off x="3762103" y="6178890"/>
            <a:ext cx="8955470" cy="523220"/>
          </a:xfrm>
          <a:prstGeom prst="rect">
            <a:avLst/>
          </a:prstGeom>
          <a:noFill/>
        </p:spPr>
        <p:txBody>
          <a:bodyPr wrap="square" rtlCol="0">
            <a:spAutoFit/>
          </a:bodyPr>
          <a:lstStyle/>
          <a:p>
            <a:r>
              <a:rPr lang="fr-FR" sz="2800" b="1"/>
              <a:t>Les remparts vus des jardins.</a:t>
            </a:r>
            <a:endParaRPr lang="fr-FR" sz="2800" b="1" dirty="0"/>
          </a:p>
        </p:txBody>
      </p:sp>
    </p:spTree>
    <p:extLst>
      <p:ext uri="{BB962C8B-B14F-4D97-AF65-F5344CB8AC3E}">
        <p14:creationId xmlns:p14="http://schemas.microsoft.com/office/powerpoint/2010/main" val="2271455951"/>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rgbClr val="92D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plante, ciel, arbre&#10;&#10;Description générée automatiquement">
            <a:extLst>
              <a:ext uri="{FF2B5EF4-FFF2-40B4-BE49-F238E27FC236}">
                <a16:creationId xmlns:a16="http://schemas.microsoft.com/office/drawing/2014/main" id="{D72A41D5-7C7B-3999-4785-E30C2278124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39250" y="459000"/>
            <a:ext cx="8913500" cy="5940000"/>
          </a:xfrm>
          <a:prstGeom prst="rect">
            <a:avLst/>
          </a:prstGeom>
          <a:effectLst>
            <a:softEdge rad="635000"/>
          </a:effectLst>
        </p:spPr>
      </p:pic>
      <p:sp>
        <p:nvSpPr>
          <p:cNvPr id="4" name="ZoneTexte 3">
            <a:extLst>
              <a:ext uri="{FF2B5EF4-FFF2-40B4-BE49-F238E27FC236}">
                <a16:creationId xmlns:a16="http://schemas.microsoft.com/office/drawing/2014/main" id="{435C0080-4B32-3B30-40BE-B6D3EBEC8075}"/>
              </a:ext>
            </a:extLst>
          </p:cNvPr>
          <p:cNvSpPr txBox="1"/>
          <p:nvPr/>
        </p:nvSpPr>
        <p:spPr>
          <a:xfrm>
            <a:off x="5458235" y="315309"/>
            <a:ext cx="5094515" cy="523220"/>
          </a:xfrm>
          <a:prstGeom prst="rect">
            <a:avLst/>
          </a:prstGeom>
          <a:noFill/>
        </p:spPr>
        <p:txBody>
          <a:bodyPr wrap="square" rtlCol="0">
            <a:spAutoFit/>
          </a:bodyPr>
          <a:lstStyle/>
          <a:p>
            <a:r>
              <a:rPr lang="fr-FR" sz="2800" b="1" dirty="0"/>
              <a:t>Vannes</a:t>
            </a:r>
          </a:p>
        </p:txBody>
      </p:sp>
      <p:sp>
        <p:nvSpPr>
          <p:cNvPr id="5" name="ZoneTexte 4">
            <a:extLst>
              <a:ext uri="{FF2B5EF4-FFF2-40B4-BE49-F238E27FC236}">
                <a16:creationId xmlns:a16="http://schemas.microsoft.com/office/drawing/2014/main" id="{EE0BC73C-C533-7A28-F875-A7E558F928D9}"/>
              </a:ext>
            </a:extLst>
          </p:cNvPr>
          <p:cNvSpPr txBox="1"/>
          <p:nvPr/>
        </p:nvSpPr>
        <p:spPr>
          <a:xfrm>
            <a:off x="4419600" y="6137390"/>
            <a:ext cx="7772400" cy="523220"/>
          </a:xfrm>
          <a:prstGeom prst="rect">
            <a:avLst/>
          </a:prstGeom>
          <a:noFill/>
        </p:spPr>
        <p:txBody>
          <a:bodyPr wrap="square" rtlCol="0">
            <a:spAutoFit/>
          </a:bodyPr>
          <a:lstStyle/>
          <a:p>
            <a:r>
              <a:rPr lang="fr-FR" sz="2800" b="1"/>
              <a:t>Château de l'Hermine.</a:t>
            </a:r>
            <a:endParaRPr lang="fr-FR" sz="2800" b="1" dirty="0"/>
          </a:p>
        </p:txBody>
      </p:sp>
    </p:spTree>
    <p:extLst>
      <p:ext uri="{BB962C8B-B14F-4D97-AF65-F5344CB8AC3E}">
        <p14:creationId xmlns:p14="http://schemas.microsoft.com/office/powerpoint/2010/main" val="3237784862"/>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bâtiment, ville&#10;&#10;Description générée automatiquement">
            <a:extLst>
              <a:ext uri="{FF2B5EF4-FFF2-40B4-BE49-F238E27FC236}">
                <a16:creationId xmlns:a16="http://schemas.microsoft.com/office/drawing/2014/main" id="{5930531F-FD2A-7CA7-B55C-080CF62B267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93373" y="369000"/>
            <a:ext cx="9205253" cy="6120000"/>
          </a:xfrm>
          <a:prstGeom prst="rect">
            <a:avLst/>
          </a:prstGeom>
          <a:effectLst>
            <a:softEdge rad="635000"/>
          </a:effectLst>
        </p:spPr>
      </p:pic>
      <p:sp>
        <p:nvSpPr>
          <p:cNvPr id="4" name="ZoneTexte 3">
            <a:extLst>
              <a:ext uri="{FF2B5EF4-FFF2-40B4-BE49-F238E27FC236}">
                <a16:creationId xmlns:a16="http://schemas.microsoft.com/office/drawing/2014/main" id="{0D99A34B-BA0C-208C-CF5A-E0A8D2BAB031}"/>
              </a:ext>
            </a:extLst>
          </p:cNvPr>
          <p:cNvSpPr txBox="1"/>
          <p:nvPr/>
        </p:nvSpPr>
        <p:spPr>
          <a:xfrm>
            <a:off x="1467393" y="5917475"/>
            <a:ext cx="10162902" cy="830997"/>
          </a:xfrm>
          <a:prstGeom prst="rect">
            <a:avLst/>
          </a:prstGeom>
          <a:noFill/>
        </p:spPr>
        <p:txBody>
          <a:bodyPr wrap="square" rtlCol="0">
            <a:spAutoFit/>
          </a:bodyPr>
          <a:lstStyle/>
          <a:p>
            <a:r>
              <a:rPr lang="fr-FR" sz="2400" b="1" dirty="0">
                <a:solidFill>
                  <a:srgbClr val="FFC000"/>
                </a:solidFill>
              </a:rPr>
              <a:t>Place des Lices avec le toit des Halles Martenot vu à gauche et les hôtels particuliers à droite</a:t>
            </a:r>
          </a:p>
        </p:txBody>
      </p:sp>
      <p:sp>
        <p:nvSpPr>
          <p:cNvPr id="5" name="ZoneTexte 4">
            <a:extLst>
              <a:ext uri="{FF2B5EF4-FFF2-40B4-BE49-F238E27FC236}">
                <a16:creationId xmlns:a16="http://schemas.microsoft.com/office/drawing/2014/main" id="{4C9425C4-3BAD-554E-7543-29A2423699E8}"/>
              </a:ext>
            </a:extLst>
          </p:cNvPr>
          <p:cNvSpPr txBox="1"/>
          <p:nvPr/>
        </p:nvSpPr>
        <p:spPr>
          <a:xfrm>
            <a:off x="5434149" y="235131"/>
            <a:ext cx="5904411" cy="523220"/>
          </a:xfrm>
          <a:prstGeom prst="rect">
            <a:avLst/>
          </a:prstGeom>
          <a:noFill/>
        </p:spPr>
        <p:txBody>
          <a:bodyPr wrap="square" rtlCol="0">
            <a:spAutoFit/>
          </a:bodyPr>
          <a:lstStyle/>
          <a:p>
            <a:r>
              <a:rPr lang="fr-FR" sz="2800" b="1" dirty="0">
                <a:solidFill>
                  <a:srgbClr val="FFFF00"/>
                </a:solidFill>
              </a:rPr>
              <a:t>Rennes </a:t>
            </a:r>
          </a:p>
        </p:txBody>
      </p:sp>
    </p:spTree>
    <p:extLst>
      <p:ext uri="{BB962C8B-B14F-4D97-AF65-F5344CB8AC3E}">
        <p14:creationId xmlns:p14="http://schemas.microsoft.com/office/powerpoint/2010/main" val="1692401762"/>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bâtiment, ciel, scène&#10;&#10;Description générée automatiquement">
            <a:extLst>
              <a:ext uri="{FF2B5EF4-FFF2-40B4-BE49-F238E27FC236}">
                <a16:creationId xmlns:a16="http://schemas.microsoft.com/office/drawing/2014/main" id="{704508AA-6D16-7FE0-7D80-BB89BB4A4F1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16000" y="369000"/>
            <a:ext cx="8160000" cy="6120000"/>
          </a:xfrm>
          <a:prstGeom prst="rect">
            <a:avLst/>
          </a:prstGeom>
          <a:effectLst>
            <a:softEdge rad="317500"/>
          </a:effectLst>
        </p:spPr>
      </p:pic>
      <p:sp>
        <p:nvSpPr>
          <p:cNvPr id="4" name="ZoneTexte 3">
            <a:extLst>
              <a:ext uri="{FF2B5EF4-FFF2-40B4-BE49-F238E27FC236}">
                <a16:creationId xmlns:a16="http://schemas.microsoft.com/office/drawing/2014/main" id="{8A101F3C-BB12-9A0D-C60C-B429B220DA2F}"/>
              </a:ext>
            </a:extLst>
          </p:cNvPr>
          <p:cNvSpPr txBox="1"/>
          <p:nvPr/>
        </p:nvSpPr>
        <p:spPr>
          <a:xfrm>
            <a:off x="4650377" y="6227390"/>
            <a:ext cx="6335486" cy="523220"/>
          </a:xfrm>
          <a:prstGeom prst="rect">
            <a:avLst/>
          </a:prstGeom>
          <a:noFill/>
        </p:spPr>
        <p:txBody>
          <a:bodyPr wrap="square" rtlCol="0">
            <a:spAutoFit/>
          </a:bodyPr>
          <a:lstStyle/>
          <a:p>
            <a:r>
              <a:rPr lang="fr-FR" sz="2800" b="1">
                <a:solidFill>
                  <a:srgbClr val="FFC000"/>
                </a:solidFill>
              </a:rPr>
              <a:t>Place Sainte-Anne</a:t>
            </a:r>
            <a:endParaRPr lang="fr-FR" sz="2800" b="1" dirty="0">
              <a:solidFill>
                <a:srgbClr val="FFC000"/>
              </a:solidFill>
            </a:endParaRPr>
          </a:p>
        </p:txBody>
      </p:sp>
      <p:sp>
        <p:nvSpPr>
          <p:cNvPr id="5" name="ZoneTexte 4">
            <a:extLst>
              <a:ext uri="{FF2B5EF4-FFF2-40B4-BE49-F238E27FC236}">
                <a16:creationId xmlns:a16="http://schemas.microsoft.com/office/drawing/2014/main" id="{E54CC70F-A451-0E3B-6C20-F09A8C592341}"/>
              </a:ext>
            </a:extLst>
          </p:cNvPr>
          <p:cNvSpPr txBox="1"/>
          <p:nvPr/>
        </p:nvSpPr>
        <p:spPr>
          <a:xfrm>
            <a:off x="5512525" y="107390"/>
            <a:ext cx="6831875" cy="523220"/>
          </a:xfrm>
          <a:prstGeom prst="rect">
            <a:avLst/>
          </a:prstGeom>
          <a:noFill/>
        </p:spPr>
        <p:txBody>
          <a:bodyPr wrap="square" rtlCol="0">
            <a:spAutoFit/>
          </a:bodyPr>
          <a:lstStyle/>
          <a:p>
            <a:r>
              <a:rPr lang="fr-FR" sz="2800" b="1" dirty="0">
                <a:solidFill>
                  <a:srgbClr val="FFFF00"/>
                </a:solidFill>
              </a:rPr>
              <a:t>Rennes </a:t>
            </a:r>
          </a:p>
        </p:txBody>
      </p:sp>
    </p:spTree>
    <p:extLst>
      <p:ext uri="{BB962C8B-B14F-4D97-AF65-F5344CB8AC3E}">
        <p14:creationId xmlns:p14="http://schemas.microsoft.com/office/powerpoint/2010/main" val="2141320946"/>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7" name="Image 6" descr="Une image contenant nuage, plein air, ciel, eau&#10;&#10;Description générée automatiquement">
            <a:extLst>
              <a:ext uri="{FF2B5EF4-FFF2-40B4-BE49-F238E27FC236}">
                <a16:creationId xmlns:a16="http://schemas.microsoft.com/office/drawing/2014/main" id="{EFFD1ABF-7976-A379-626B-20618C410F3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1079" y="323272"/>
            <a:ext cx="4608000" cy="3447805"/>
          </a:xfrm>
          <a:prstGeom prst="rect">
            <a:avLst/>
          </a:prstGeom>
          <a:ln w="88900" cap="sq" cmpd="thickThin">
            <a:solidFill>
              <a:schemeClr val="bg1"/>
            </a:solidFill>
            <a:prstDash val="solid"/>
            <a:miter lim="800000"/>
          </a:ln>
          <a:effectLst>
            <a:innerShdw blurRad="76200">
              <a:srgbClr val="000000"/>
            </a:innerShdw>
          </a:effectLst>
        </p:spPr>
      </p:pic>
      <p:pic>
        <p:nvPicPr>
          <p:cNvPr id="9" name="Image 8" descr="Une image contenant Photographie aérienne, Vue plongeante, plein air, aérien&#10;&#10;Description générée automatiquement">
            <a:extLst>
              <a:ext uri="{FF2B5EF4-FFF2-40B4-BE49-F238E27FC236}">
                <a16:creationId xmlns:a16="http://schemas.microsoft.com/office/drawing/2014/main" id="{110A03AB-4FDC-73E7-07D7-633D9E5AF76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376921" y="3302725"/>
            <a:ext cx="4464000" cy="3348000"/>
          </a:xfrm>
          <a:prstGeom prst="rect">
            <a:avLst/>
          </a:prstGeom>
          <a:ln w="88900" cap="sq" cmpd="thickThin">
            <a:solidFill>
              <a:schemeClr val="bg1"/>
            </a:solidFill>
            <a:prstDash val="solid"/>
            <a:miter lim="800000"/>
          </a:ln>
          <a:effectLst>
            <a:innerShdw blurRad="76200">
              <a:srgbClr val="000000"/>
            </a:innerShdw>
          </a:effectLst>
        </p:spPr>
      </p:pic>
      <p:sp>
        <p:nvSpPr>
          <p:cNvPr id="10" name="ZoneTexte 9">
            <a:extLst>
              <a:ext uri="{FF2B5EF4-FFF2-40B4-BE49-F238E27FC236}">
                <a16:creationId xmlns:a16="http://schemas.microsoft.com/office/drawing/2014/main" id="{FD275E75-C686-607D-C86A-1ECACEEFAB41}"/>
              </a:ext>
            </a:extLst>
          </p:cNvPr>
          <p:cNvSpPr txBox="1"/>
          <p:nvPr/>
        </p:nvSpPr>
        <p:spPr>
          <a:xfrm>
            <a:off x="5484174" y="2047174"/>
            <a:ext cx="5744921" cy="523220"/>
          </a:xfrm>
          <a:prstGeom prst="rect">
            <a:avLst/>
          </a:prstGeom>
          <a:noFill/>
        </p:spPr>
        <p:txBody>
          <a:bodyPr wrap="square" rtlCol="0">
            <a:spAutoFit/>
          </a:bodyPr>
          <a:lstStyle/>
          <a:p>
            <a:r>
              <a:rPr lang="fr-FR" sz="2800" b="1" dirty="0"/>
              <a:t>Saint Malo</a:t>
            </a:r>
          </a:p>
        </p:txBody>
      </p:sp>
    </p:spTree>
    <p:extLst>
      <p:ext uri="{BB962C8B-B14F-4D97-AF65-F5344CB8AC3E}">
        <p14:creationId xmlns:p14="http://schemas.microsoft.com/office/powerpoint/2010/main" val="449322725"/>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statue, ciel, sculpture&#10;&#10;Description générée automatiquement">
            <a:extLst>
              <a:ext uri="{FF2B5EF4-FFF2-40B4-BE49-F238E27FC236}">
                <a16:creationId xmlns:a16="http://schemas.microsoft.com/office/drawing/2014/main" id="{E10EA1CA-777F-1B47-D569-0AA53526B49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900421" y="189000"/>
            <a:ext cx="4872181" cy="648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512C783B-6415-BE96-A614-45392CF0247B}"/>
              </a:ext>
            </a:extLst>
          </p:cNvPr>
          <p:cNvSpPr txBox="1"/>
          <p:nvPr/>
        </p:nvSpPr>
        <p:spPr>
          <a:xfrm>
            <a:off x="1189221" y="189000"/>
            <a:ext cx="4294580" cy="954107"/>
          </a:xfrm>
          <a:prstGeom prst="rect">
            <a:avLst/>
          </a:prstGeom>
          <a:noFill/>
        </p:spPr>
        <p:txBody>
          <a:bodyPr wrap="square" rtlCol="0">
            <a:spAutoFit/>
          </a:bodyPr>
          <a:lstStyle/>
          <a:p>
            <a:r>
              <a:rPr lang="fr-FR" sz="2800" b="1" dirty="0">
                <a:solidFill>
                  <a:srgbClr val="FFFF00"/>
                </a:solidFill>
              </a:rPr>
              <a:t>Monument à Mahé de La Bourdonnais.</a:t>
            </a:r>
          </a:p>
        </p:txBody>
      </p:sp>
      <p:pic>
        <p:nvPicPr>
          <p:cNvPr id="6" name="Image 5" descr="Une image contenant plein air, ciel, sculpture, monument&#10;&#10;Description générée automatiquement">
            <a:extLst>
              <a:ext uri="{FF2B5EF4-FFF2-40B4-BE49-F238E27FC236}">
                <a16:creationId xmlns:a16="http://schemas.microsoft.com/office/drawing/2014/main" id="{21215655-8686-17A0-17E2-708A8943E38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525321" y="189000"/>
            <a:ext cx="4858486" cy="6480000"/>
          </a:xfrm>
          <a:prstGeom prst="rect">
            <a:avLst/>
          </a:prstGeom>
          <a:ln w="88900" cap="sq" cmpd="thickThin">
            <a:solidFill>
              <a:srgbClr val="FFFF00"/>
            </a:solidFill>
            <a:prstDash val="solid"/>
            <a:miter lim="800000"/>
          </a:ln>
          <a:effectLst>
            <a:innerShdw blurRad="76200">
              <a:srgbClr val="000000"/>
            </a:innerShdw>
          </a:effectLst>
        </p:spPr>
      </p:pic>
      <p:sp>
        <p:nvSpPr>
          <p:cNvPr id="7" name="ZoneTexte 6">
            <a:extLst>
              <a:ext uri="{FF2B5EF4-FFF2-40B4-BE49-F238E27FC236}">
                <a16:creationId xmlns:a16="http://schemas.microsoft.com/office/drawing/2014/main" id="{1B3CC63A-BBD5-588A-E7C1-943E7DBA107D}"/>
              </a:ext>
            </a:extLst>
          </p:cNvPr>
          <p:cNvSpPr txBox="1"/>
          <p:nvPr/>
        </p:nvSpPr>
        <p:spPr>
          <a:xfrm>
            <a:off x="6786548" y="189000"/>
            <a:ext cx="4551145" cy="523220"/>
          </a:xfrm>
          <a:prstGeom prst="rect">
            <a:avLst/>
          </a:prstGeom>
          <a:noFill/>
        </p:spPr>
        <p:txBody>
          <a:bodyPr wrap="square" rtlCol="0">
            <a:spAutoFit/>
          </a:bodyPr>
          <a:lstStyle/>
          <a:p>
            <a:r>
              <a:rPr lang="fr-FR" sz="2800" b="1" dirty="0">
                <a:solidFill>
                  <a:srgbClr val="FFFF00"/>
                </a:solidFill>
              </a:rPr>
              <a:t>Statue de Duguay-Trouin.</a:t>
            </a:r>
          </a:p>
        </p:txBody>
      </p:sp>
      <p:sp>
        <p:nvSpPr>
          <p:cNvPr id="8" name="ZoneTexte 7">
            <a:extLst>
              <a:ext uri="{FF2B5EF4-FFF2-40B4-BE49-F238E27FC236}">
                <a16:creationId xmlns:a16="http://schemas.microsoft.com/office/drawing/2014/main" id="{5DCFADC3-3316-DB24-9611-0D356370ED32}"/>
              </a:ext>
            </a:extLst>
          </p:cNvPr>
          <p:cNvSpPr txBox="1"/>
          <p:nvPr/>
        </p:nvSpPr>
        <p:spPr>
          <a:xfrm>
            <a:off x="9313817" y="1143107"/>
            <a:ext cx="184731" cy="369332"/>
          </a:xfrm>
          <a:prstGeom prst="rect">
            <a:avLst/>
          </a:prstGeom>
          <a:noFill/>
        </p:spPr>
        <p:txBody>
          <a:bodyPr wrap="none" rtlCol="0">
            <a:spAutoFit/>
          </a:bodyPr>
          <a:lstStyle/>
          <a:p>
            <a:endParaRPr lang="fr-FR" dirty="0"/>
          </a:p>
        </p:txBody>
      </p:sp>
    </p:spTree>
    <p:extLst>
      <p:ext uri="{BB962C8B-B14F-4D97-AF65-F5344CB8AC3E}">
        <p14:creationId xmlns:p14="http://schemas.microsoft.com/office/powerpoint/2010/main" val="2631505091"/>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nuage, route&#10;&#10;Description générée automatiquement">
            <a:extLst>
              <a:ext uri="{FF2B5EF4-FFF2-40B4-BE49-F238E27FC236}">
                <a16:creationId xmlns:a16="http://schemas.microsoft.com/office/drawing/2014/main" id="{B67CE8A5-AC20-F54B-8B8D-8A83A64FE06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43463" y="229500"/>
            <a:ext cx="8532000" cy="6399000"/>
          </a:xfrm>
          <a:prstGeom prst="rect">
            <a:avLst/>
          </a:prstGeom>
          <a:effectLst>
            <a:softEdge rad="635000"/>
          </a:effectLst>
        </p:spPr>
      </p:pic>
      <p:sp>
        <p:nvSpPr>
          <p:cNvPr id="4" name="ZoneTexte 3">
            <a:extLst>
              <a:ext uri="{FF2B5EF4-FFF2-40B4-BE49-F238E27FC236}">
                <a16:creationId xmlns:a16="http://schemas.microsoft.com/office/drawing/2014/main" id="{9E23BB7A-0D8B-A87E-5332-CF87E2EB801E}"/>
              </a:ext>
            </a:extLst>
          </p:cNvPr>
          <p:cNvSpPr txBox="1"/>
          <p:nvPr/>
        </p:nvSpPr>
        <p:spPr>
          <a:xfrm>
            <a:off x="5500188" y="229500"/>
            <a:ext cx="9496697" cy="523220"/>
          </a:xfrm>
          <a:prstGeom prst="rect">
            <a:avLst/>
          </a:prstGeom>
          <a:noFill/>
        </p:spPr>
        <p:txBody>
          <a:bodyPr wrap="square" rtlCol="0">
            <a:spAutoFit/>
          </a:bodyPr>
          <a:lstStyle/>
          <a:p>
            <a:r>
              <a:rPr lang="fr-FR" sz="2800" b="1" dirty="0"/>
              <a:t>Morlaix</a:t>
            </a:r>
          </a:p>
        </p:txBody>
      </p:sp>
      <p:sp>
        <p:nvSpPr>
          <p:cNvPr id="5" name="ZoneTexte 4">
            <a:extLst>
              <a:ext uri="{FF2B5EF4-FFF2-40B4-BE49-F238E27FC236}">
                <a16:creationId xmlns:a16="http://schemas.microsoft.com/office/drawing/2014/main" id="{1E0354DE-C389-3D58-D928-A6D05D5830B0}"/>
              </a:ext>
            </a:extLst>
          </p:cNvPr>
          <p:cNvSpPr txBox="1"/>
          <p:nvPr/>
        </p:nvSpPr>
        <p:spPr>
          <a:xfrm>
            <a:off x="2403091" y="6160347"/>
            <a:ext cx="8281852" cy="523220"/>
          </a:xfrm>
          <a:prstGeom prst="rect">
            <a:avLst/>
          </a:prstGeom>
          <a:noFill/>
        </p:spPr>
        <p:txBody>
          <a:bodyPr wrap="square" rtlCol="0">
            <a:spAutoFit/>
          </a:bodyPr>
          <a:lstStyle/>
          <a:p>
            <a:r>
              <a:rPr lang="fr-FR" sz="2800" b="1"/>
              <a:t>Vue de Morlaix, le viaduc et de vieilles maisons</a:t>
            </a:r>
            <a:endParaRPr lang="fr-FR" sz="2800" b="1" dirty="0"/>
          </a:p>
        </p:txBody>
      </p:sp>
    </p:spTree>
    <p:extLst>
      <p:ext uri="{BB962C8B-B14F-4D97-AF65-F5344CB8AC3E}">
        <p14:creationId xmlns:p14="http://schemas.microsoft.com/office/powerpoint/2010/main" val="4145781209"/>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nuage, ciel, voiture&#10;&#10;Description générée automatiquement">
            <a:extLst>
              <a:ext uri="{FF2B5EF4-FFF2-40B4-BE49-F238E27FC236}">
                <a16:creationId xmlns:a16="http://schemas.microsoft.com/office/drawing/2014/main" id="{B3DF0890-C79D-0AAC-8888-B0F219020D6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10000" y="364500"/>
            <a:ext cx="8172000" cy="6129000"/>
          </a:xfrm>
          <a:prstGeom prst="rect">
            <a:avLst/>
          </a:prstGeom>
          <a:effectLst>
            <a:softEdge rad="317500"/>
          </a:effectLst>
        </p:spPr>
      </p:pic>
      <p:sp>
        <p:nvSpPr>
          <p:cNvPr id="4" name="ZoneTexte 3">
            <a:extLst>
              <a:ext uri="{FF2B5EF4-FFF2-40B4-BE49-F238E27FC236}">
                <a16:creationId xmlns:a16="http://schemas.microsoft.com/office/drawing/2014/main" id="{E1E33079-0D7C-E8D5-5389-326B14560D30}"/>
              </a:ext>
            </a:extLst>
          </p:cNvPr>
          <p:cNvSpPr txBox="1"/>
          <p:nvPr/>
        </p:nvSpPr>
        <p:spPr>
          <a:xfrm>
            <a:off x="5227664" y="102890"/>
            <a:ext cx="5434148" cy="523220"/>
          </a:xfrm>
          <a:prstGeom prst="rect">
            <a:avLst/>
          </a:prstGeom>
          <a:noFill/>
        </p:spPr>
        <p:txBody>
          <a:bodyPr wrap="square" rtlCol="0">
            <a:spAutoFit/>
          </a:bodyPr>
          <a:lstStyle/>
          <a:p>
            <a:r>
              <a:rPr lang="fr-FR" sz="2800" b="1" dirty="0">
                <a:solidFill>
                  <a:srgbClr val="FFFF00"/>
                </a:solidFill>
              </a:rPr>
              <a:t>Morlaix</a:t>
            </a:r>
          </a:p>
        </p:txBody>
      </p:sp>
      <p:sp>
        <p:nvSpPr>
          <p:cNvPr id="5" name="ZoneTexte 4">
            <a:extLst>
              <a:ext uri="{FF2B5EF4-FFF2-40B4-BE49-F238E27FC236}">
                <a16:creationId xmlns:a16="http://schemas.microsoft.com/office/drawing/2014/main" id="{C2E1574C-0909-C9A1-AA2F-1EC1F92B704E}"/>
              </a:ext>
            </a:extLst>
          </p:cNvPr>
          <p:cNvSpPr txBox="1"/>
          <p:nvPr/>
        </p:nvSpPr>
        <p:spPr>
          <a:xfrm>
            <a:off x="3148148" y="6230983"/>
            <a:ext cx="8232121" cy="523220"/>
          </a:xfrm>
          <a:prstGeom prst="rect">
            <a:avLst/>
          </a:prstGeom>
          <a:noFill/>
        </p:spPr>
        <p:txBody>
          <a:bodyPr wrap="square" rtlCol="0">
            <a:spAutoFit/>
          </a:bodyPr>
          <a:lstStyle/>
          <a:p>
            <a:r>
              <a:rPr lang="fr-FR" sz="2800" b="1">
                <a:solidFill>
                  <a:srgbClr val="FFFF00"/>
                </a:solidFill>
              </a:rPr>
              <a:t>La place Charles-de-Gaulle à Morlaix.</a:t>
            </a:r>
            <a:endParaRPr lang="fr-FR" sz="2800" b="1" dirty="0">
              <a:solidFill>
                <a:srgbClr val="FFFF00"/>
              </a:solidFill>
            </a:endParaRPr>
          </a:p>
        </p:txBody>
      </p:sp>
    </p:spTree>
    <p:extLst>
      <p:ext uri="{BB962C8B-B14F-4D97-AF65-F5344CB8AC3E}">
        <p14:creationId xmlns:p14="http://schemas.microsoft.com/office/powerpoint/2010/main" val="485789538"/>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bâtiment, ciel, arbre&#10;&#10;Description générée automatiquement">
            <a:extLst>
              <a:ext uri="{FF2B5EF4-FFF2-40B4-BE49-F238E27FC236}">
                <a16:creationId xmlns:a16="http://schemas.microsoft.com/office/drawing/2014/main" id="{6BAE5896-C05B-532B-1254-25EA2A0171A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16000" y="261257"/>
            <a:ext cx="8160000" cy="6120000"/>
          </a:xfrm>
          <a:prstGeom prst="rect">
            <a:avLst/>
          </a:prstGeom>
          <a:effectLst>
            <a:softEdge rad="317500"/>
          </a:effectLst>
        </p:spPr>
      </p:pic>
      <p:sp>
        <p:nvSpPr>
          <p:cNvPr id="4" name="ZoneTexte 3">
            <a:extLst>
              <a:ext uri="{FF2B5EF4-FFF2-40B4-BE49-F238E27FC236}">
                <a16:creationId xmlns:a16="http://schemas.microsoft.com/office/drawing/2014/main" id="{D9D2AD42-7976-AE20-F5CF-C243AF55DC2B}"/>
              </a:ext>
            </a:extLst>
          </p:cNvPr>
          <p:cNvSpPr txBox="1"/>
          <p:nvPr/>
        </p:nvSpPr>
        <p:spPr>
          <a:xfrm>
            <a:off x="5538652" y="58732"/>
            <a:ext cx="7080069" cy="523220"/>
          </a:xfrm>
          <a:prstGeom prst="rect">
            <a:avLst/>
          </a:prstGeom>
          <a:noFill/>
        </p:spPr>
        <p:txBody>
          <a:bodyPr wrap="square" rtlCol="0">
            <a:spAutoFit/>
          </a:bodyPr>
          <a:lstStyle/>
          <a:p>
            <a:r>
              <a:rPr lang="fr-FR" sz="2800" b="1" dirty="0"/>
              <a:t>Dinard</a:t>
            </a:r>
          </a:p>
        </p:txBody>
      </p:sp>
    </p:spTree>
    <p:extLst>
      <p:ext uri="{BB962C8B-B14F-4D97-AF65-F5344CB8AC3E}">
        <p14:creationId xmlns:p14="http://schemas.microsoft.com/office/powerpoint/2010/main" val="561314249"/>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bâtiment, eau&#10;&#10;Description générée automatiquement">
            <a:extLst>
              <a:ext uri="{FF2B5EF4-FFF2-40B4-BE49-F238E27FC236}">
                <a16:creationId xmlns:a16="http://schemas.microsoft.com/office/drawing/2014/main" id="{12749497-BB4C-AD26-6FB8-1236D9F1624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16000" y="369000"/>
            <a:ext cx="8160000" cy="6120000"/>
          </a:xfrm>
          <a:prstGeom prst="rect">
            <a:avLst/>
          </a:prstGeom>
          <a:effectLst>
            <a:softEdge rad="317500"/>
          </a:effectLst>
        </p:spPr>
      </p:pic>
      <p:sp>
        <p:nvSpPr>
          <p:cNvPr id="4" name="ZoneTexte 3">
            <a:extLst>
              <a:ext uri="{FF2B5EF4-FFF2-40B4-BE49-F238E27FC236}">
                <a16:creationId xmlns:a16="http://schemas.microsoft.com/office/drawing/2014/main" id="{15F5DA96-BE88-02E8-BB34-99A439CF2155}"/>
              </a:ext>
            </a:extLst>
          </p:cNvPr>
          <p:cNvSpPr txBox="1"/>
          <p:nvPr/>
        </p:nvSpPr>
        <p:spPr>
          <a:xfrm>
            <a:off x="5551714" y="195943"/>
            <a:ext cx="5982789" cy="523220"/>
          </a:xfrm>
          <a:prstGeom prst="rect">
            <a:avLst/>
          </a:prstGeom>
          <a:noFill/>
        </p:spPr>
        <p:txBody>
          <a:bodyPr wrap="square" rtlCol="0">
            <a:spAutoFit/>
          </a:bodyPr>
          <a:lstStyle/>
          <a:p>
            <a:r>
              <a:rPr lang="fr-FR" sz="2800" b="1" dirty="0">
                <a:solidFill>
                  <a:srgbClr val="FFFF00"/>
                </a:solidFill>
              </a:rPr>
              <a:t>Dinard</a:t>
            </a:r>
          </a:p>
        </p:txBody>
      </p:sp>
    </p:spTree>
    <p:extLst>
      <p:ext uri="{BB962C8B-B14F-4D97-AF65-F5344CB8AC3E}">
        <p14:creationId xmlns:p14="http://schemas.microsoft.com/office/powerpoint/2010/main" val="553981709"/>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pattFill prst="pct75">
          <a:fgClr>
            <a:schemeClr val="tx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habits, personne, ciel, Visage humain&#10;&#10;Description générée automatiquement">
            <a:extLst>
              <a:ext uri="{FF2B5EF4-FFF2-40B4-BE49-F238E27FC236}">
                <a16:creationId xmlns:a16="http://schemas.microsoft.com/office/drawing/2014/main" id="{1101FEB0-8C1B-554B-2645-A22991212003}"/>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95708" y="189000"/>
            <a:ext cx="4691119" cy="6480000"/>
          </a:xfrm>
          <a:prstGeom prst="rect">
            <a:avLst/>
          </a:prstGeom>
          <a:effectLst>
            <a:softEdge rad="317500"/>
          </a:effectLst>
        </p:spPr>
      </p:pic>
      <p:sp>
        <p:nvSpPr>
          <p:cNvPr id="4" name="ZoneTexte 3">
            <a:extLst>
              <a:ext uri="{FF2B5EF4-FFF2-40B4-BE49-F238E27FC236}">
                <a16:creationId xmlns:a16="http://schemas.microsoft.com/office/drawing/2014/main" id="{FAB19216-F6FD-0270-097F-3986CF54EFEC}"/>
              </a:ext>
            </a:extLst>
          </p:cNvPr>
          <p:cNvSpPr txBox="1"/>
          <p:nvPr/>
        </p:nvSpPr>
        <p:spPr>
          <a:xfrm>
            <a:off x="5378017" y="1208372"/>
            <a:ext cx="7071360" cy="523220"/>
          </a:xfrm>
          <a:prstGeom prst="rect">
            <a:avLst/>
          </a:prstGeom>
          <a:noFill/>
        </p:spPr>
        <p:txBody>
          <a:bodyPr wrap="square" rtlCol="0">
            <a:spAutoFit/>
          </a:bodyPr>
          <a:lstStyle/>
          <a:p>
            <a:r>
              <a:rPr lang="fr-FR" sz="2800" b="1" dirty="0">
                <a:solidFill>
                  <a:srgbClr val="FFFF00"/>
                </a:solidFill>
              </a:rPr>
              <a:t>Bretonne En Costume Traditionnel </a:t>
            </a:r>
          </a:p>
        </p:txBody>
      </p:sp>
      <p:pic>
        <p:nvPicPr>
          <p:cNvPr id="6" name="Image 5" descr="Une image contenant habits, personne, plein air, Visage humain&#10;&#10;Description générée automatiquement">
            <a:extLst>
              <a:ext uri="{FF2B5EF4-FFF2-40B4-BE49-F238E27FC236}">
                <a16:creationId xmlns:a16="http://schemas.microsoft.com/office/drawing/2014/main" id="{DC19F7AA-BB83-A4EB-92CB-1E6BF3899484}"/>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587164" y="1941628"/>
            <a:ext cx="4888199" cy="3708000"/>
          </a:xfrm>
          <a:prstGeom prst="rect">
            <a:avLst/>
          </a:prstGeom>
          <a:effectLst>
            <a:softEdge rad="317500"/>
          </a:effectLst>
        </p:spPr>
      </p:pic>
    </p:spTree>
    <p:extLst>
      <p:ext uri="{BB962C8B-B14F-4D97-AF65-F5344CB8AC3E}">
        <p14:creationId xmlns:p14="http://schemas.microsoft.com/office/powerpoint/2010/main" val="2635632835"/>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plante, arbre, Aménagement paysager&#10;&#10;Description générée automatiquement">
            <a:extLst>
              <a:ext uri="{FF2B5EF4-FFF2-40B4-BE49-F238E27FC236}">
                <a16:creationId xmlns:a16="http://schemas.microsoft.com/office/drawing/2014/main" id="{4A030F44-0373-CAB4-9A2D-53AC3687556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08000" y="1346359"/>
            <a:ext cx="11376000" cy="4165281"/>
          </a:xfrm>
          <a:prstGeom prst="rect">
            <a:avLst/>
          </a:prstGeom>
          <a:effectLst>
            <a:softEdge rad="317500"/>
          </a:effectLst>
        </p:spPr>
      </p:pic>
      <p:sp>
        <p:nvSpPr>
          <p:cNvPr id="4" name="ZoneTexte 3">
            <a:extLst>
              <a:ext uri="{FF2B5EF4-FFF2-40B4-BE49-F238E27FC236}">
                <a16:creationId xmlns:a16="http://schemas.microsoft.com/office/drawing/2014/main" id="{AE0AE73C-7A3C-1CFF-1A18-21326D2D5223}"/>
              </a:ext>
            </a:extLst>
          </p:cNvPr>
          <p:cNvSpPr txBox="1"/>
          <p:nvPr/>
        </p:nvSpPr>
        <p:spPr>
          <a:xfrm>
            <a:off x="5225143" y="823139"/>
            <a:ext cx="5643154" cy="523220"/>
          </a:xfrm>
          <a:prstGeom prst="rect">
            <a:avLst/>
          </a:prstGeom>
          <a:noFill/>
        </p:spPr>
        <p:txBody>
          <a:bodyPr wrap="square" rtlCol="0">
            <a:spAutoFit/>
          </a:bodyPr>
          <a:lstStyle/>
          <a:p>
            <a:r>
              <a:rPr lang="fr-FR" sz="2800" b="1" dirty="0">
                <a:solidFill>
                  <a:srgbClr val="FFC000"/>
                </a:solidFill>
              </a:rPr>
              <a:t>Fougère</a:t>
            </a:r>
          </a:p>
        </p:txBody>
      </p:sp>
      <p:sp>
        <p:nvSpPr>
          <p:cNvPr id="5" name="ZoneTexte 4">
            <a:extLst>
              <a:ext uri="{FF2B5EF4-FFF2-40B4-BE49-F238E27FC236}">
                <a16:creationId xmlns:a16="http://schemas.microsoft.com/office/drawing/2014/main" id="{CC62FAAC-937B-7F6A-F3B6-A4EB15ACD8D9}"/>
              </a:ext>
            </a:extLst>
          </p:cNvPr>
          <p:cNvSpPr txBox="1"/>
          <p:nvPr/>
        </p:nvSpPr>
        <p:spPr>
          <a:xfrm>
            <a:off x="1062444" y="5557806"/>
            <a:ext cx="11129556" cy="954107"/>
          </a:xfrm>
          <a:prstGeom prst="rect">
            <a:avLst/>
          </a:prstGeom>
          <a:noFill/>
        </p:spPr>
        <p:txBody>
          <a:bodyPr wrap="square" rtlCol="0">
            <a:spAutoFit/>
          </a:bodyPr>
          <a:lstStyle/>
          <a:p>
            <a:r>
              <a:rPr lang="fr-FR" sz="2800" b="1" dirty="0">
                <a:solidFill>
                  <a:srgbClr val="FFC000"/>
                </a:solidFill>
              </a:rPr>
              <a:t>Vue de la basse-ville de Fougères et du château depuis le jardin public.</a:t>
            </a:r>
          </a:p>
        </p:txBody>
      </p:sp>
    </p:spTree>
    <p:extLst>
      <p:ext uri="{BB962C8B-B14F-4D97-AF65-F5344CB8AC3E}">
        <p14:creationId xmlns:p14="http://schemas.microsoft.com/office/powerpoint/2010/main" val="4083438278"/>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maison, bâtiment, fenêtre&#10;&#10;Description générée automatiquement">
            <a:extLst>
              <a:ext uri="{FF2B5EF4-FFF2-40B4-BE49-F238E27FC236}">
                <a16:creationId xmlns:a16="http://schemas.microsoft.com/office/drawing/2014/main" id="{FEC20EF8-8317-C962-B0CB-5AC0B087AB4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16000" y="369000"/>
            <a:ext cx="8160000" cy="6120000"/>
          </a:xfrm>
          <a:prstGeom prst="rect">
            <a:avLst/>
          </a:prstGeom>
          <a:effectLst>
            <a:softEdge rad="635000"/>
          </a:effectLst>
        </p:spPr>
      </p:pic>
      <p:sp>
        <p:nvSpPr>
          <p:cNvPr id="4" name="ZoneTexte 3">
            <a:extLst>
              <a:ext uri="{FF2B5EF4-FFF2-40B4-BE49-F238E27FC236}">
                <a16:creationId xmlns:a16="http://schemas.microsoft.com/office/drawing/2014/main" id="{D27446B4-29F1-F25E-961E-010792CFCCB5}"/>
              </a:ext>
            </a:extLst>
          </p:cNvPr>
          <p:cNvSpPr txBox="1"/>
          <p:nvPr/>
        </p:nvSpPr>
        <p:spPr>
          <a:xfrm>
            <a:off x="5229498" y="261257"/>
            <a:ext cx="6962502" cy="523220"/>
          </a:xfrm>
          <a:prstGeom prst="rect">
            <a:avLst/>
          </a:prstGeom>
          <a:noFill/>
        </p:spPr>
        <p:txBody>
          <a:bodyPr wrap="square" rtlCol="0">
            <a:spAutoFit/>
          </a:bodyPr>
          <a:lstStyle/>
          <a:p>
            <a:r>
              <a:rPr lang="fr-FR" sz="2800" b="1" dirty="0">
                <a:solidFill>
                  <a:srgbClr val="FFC000"/>
                </a:solidFill>
              </a:rPr>
              <a:t>Fougère</a:t>
            </a:r>
          </a:p>
        </p:txBody>
      </p:sp>
      <p:sp>
        <p:nvSpPr>
          <p:cNvPr id="5" name="ZoneTexte 4">
            <a:extLst>
              <a:ext uri="{FF2B5EF4-FFF2-40B4-BE49-F238E27FC236}">
                <a16:creationId xmlns:a16="http://schemas.microsoft.com/office/drawing/2014/main" id="{91817127-A98C-717C-B13F-6E320A0273D0}"/>
              </a:ext>
            </a:extLst>
          </p:cNvPr>
          <p:cNvSpPr txBox="1"/>
          <p:nvPr/>
        </p:nvSpPr>
        <p:spPr>
          <a:xfrm>
            <a:off x="2965269" y="6196612"/>
            <a:ext cx="7694057" cy="584775"/>
          </a:xfrm>
          <a:prstGeom prst="rect">
            <a:avLst/>
          </a:prstGeom>
          <a:noFill/>
        </p:spPr>
        <p:txBody>
          <a:bodyPr wrap="square" rtlCol="0">
            <a:spAutoFit/>
          </a:bodyPr>
          <a:lstStyle/>
          <a:p>
            <a:r>
              <a:rPr lang="fr-FR" sz="3200" b="1" dirty="0">
                <a:solidFill>
                  <a:srgbClr val="FFC000"/>
                </a:solidFill>
              </a:rPr>
              <a:t>Vue depuis l'église Saint-Léonard.</a:t>
            </a:r>
          </a:p>
        </p:txBody>
      </p:sp>
    </p:spTree>
    <p:extLst>
      <p:ext uri="{BB962C8B-B14F-4D97-AF65-F5344CB8AC3E}">
        <p14:creationId xmlns:p14="http://schemas.microsoft.com/office/powerpoint/2010/main" val="1441921620"/>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roduits de boulangerie, nourriture, pâtisserie, Gluten&#10;&#10;Description générée automatiquement">
            <a:extLst>
              <a:ext uri="{FF2B5EF4-FFF2-40B4-BE49-F238E27FC236}">
                <a16:creationId xmlns:a16="http://schemas.microsoft.com/office/drawing/2014/main" id="{B0D49335-E0E9-6FB2-0B96-E213DABDFD9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36000" y="459000"/>
            <a:ext cx="7920000" cy="5940000"/>
          </a:xfrm>
          <a:prstGeom prst="rect">
            <a:avLst/>
          </a:prstGeom>
          <a:effectLst>
            <a:softEdge rad="635000"/>
          </a:effectLst>
        </p:spPr>
      </p:pic>
      <p:sp>
        <p:nvSpPr>
          <p:cNvPr id="4" name="ZoneTexte 3">
            <a:extLst>
              <a:ext uri="{FF2B5EF4-FFF2-40B4-BE49-F238E27FC236}">
                <a16:creationId xmlns:a16="http://schemas.microsoft.com/office/drawing/2014/main" id="{68B0EA7A-E896-C241-998B-7A2B2ED8B19B}"/>
              </a:ext>
            </a:extLst>
          </p:cNvPr>
          <p:cNvSpPr txBox="1"/>
          <p:nvPr/>
        </p:nvSpPr>
        <p:spPr>
          <a:xfrm>
            <a:off x="5255623" y="6074228"/>
            <a:ext cx="6936377" cy="584775"/>
          </a:xfrm>
          <a:prstGeom prst="rect">
            <a:avLst/>
          </a:prstGeom>
          <a:noFill/>
        </p:spPr>
        <p:txBody>
          <a:bodyPr wrap="square" rtlCol="0">
            <a:spAutoFit/>
          </a:bodyPr>
          <a:lstStyle/>
          <a:p>
            <a:r>
              <a:rPr lang="fr-FR" sz="3200" b="1">
                <a:solidFill>
                  <a:srgbClr val="FFC000"/>
                </a:solidFill>
              </a:rPr>
              <a:t>Gâteau breton</a:t>
            </a:r>
            <a:endParaRPr lang="fr-FR" sz="3200" b="1" dirty="0">
              <a:solidFill>
                <a:srgbClr val="FFC000"/>
              </a:solidFill>
            </a:endParaRPr>
          </a:p>
        </p:txBody>
      </p:sp>
    </p:spTree>
    <p:extLst>
      <p:ext uri="{BB962C8B-B14F-4D97-AF65-F5344CB8AC3E}">
        <p14:creationId xmlns:p14="http://schemas.microsoft.com/office/powerpoint/2010/main" val="4274638946"/>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nourriture, produits de boulangerie, pâtisserie, Gluten&#10;&#10;Description générée automatiquement">
            <a:extLst>
              <a:ext uri="{FF2B5EF4-FFF2-40B4-BE49-F238E27FC236}">
                <a16:creationId xmlns:a16="http://schemas.microsoft.com/office/drawing/2014/main" id="{26A39F07-421C-6E76-B235-5EFE0C3582C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16000" y="369000"/>
            <a:ext cx="8160000" cy="6120000"/>
          </a:xfrm>
          <a:prstGeom prst="rect">
            <a:avLst/>
          </a:prstGeom>
          <a:effectLst>
            <a:softEdge rad="635000"/>
          </a:effectLst>
        </p:spPr>
      </p:pic>
      <p:sp>
        <p:nvSpPr>
          <p:cNvPr id="4" name="ZoneTexte 3">
            <a:extLst>
              <a:ext uri="{FF2B5EF4-FFF2-40B4-BE49-F238E27FC236}">
                <a16:creationId xmlns:a16="http://schemas.microsoft.com/office/drawing/2014/main" id="{DA4EA669-14C6-78A6-340F-24049A132D5A}"/>
              </a:ext>
            </a:extLst>
          </p:cNvPr>
          <p:cNvSpPr txBox="1"/>
          <p:nvPr/>
        </p:nvSpPr>
        <p:spPr>
          <a:xfrm>
            <a:off x="5826034" y="6104913"/>
            <a:ext cx="7968342" cy="523220"/>
          </a:xfrm>
          <a:prstGeom prst="rect">
            <a:avLst/>
          </a:prstGeom>
          <a:noFill/>
        </p:spPr>
        <p:txBody>
          <a:bodyPr wrap="square" rtlCol="0">
            <a:spAutoFit/>
          </a:bodyPr>
          <a:lstStyle/>
          <a:p>
            <a:r>
              <a:rPr lang="fr-FR" sz="2800" b="1" dirty="0"/>
              <a:t>Kouign-amann.</a:t>
            </a:r>
          </a:p>
        </p:txBody>
      </p:sp>
    </p:spTree>
    <p:extLst>
      <p:ext uri="{BB962C8B-B14F-4D97-AF65-F5344CB8AC3E}">
        <p14:creationId xmlns:p14="http://schemas.microsoft.com/office/powerpoint/2010/main" val="144033870"/>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bg>
      <p:bgPr>
        <a:pattFill prst="pct90">
          <a:fgClr>
            <a:srgbClr val="92D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nourriture, produits de boulangerie, dessert, assiette&#10;&#10;Description générée automatiquement">
            <a:extLst>
              <a:ext uri="{FF2B5EF4-FFF2-40B4-BE49-F238E27FC236}">
                <a16:creationId xmlns:a16="http://schemas.microsoft.com/office/drawing/2014/main" id="{D369D726-9C36-1A92-5243-90F2E1C3AD7F}"/>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511730" y="369000"/>
            <a:ext cx="9168540" cy="6120000"/>
          </a:xfrm>
          <a:prstGeom prst="rect">
            <a:avLst/>
          </a:prstGeom>
          <a:effectLst>
            <a:softEdge rad="635000"/>
          </a:effectLst>
        </p:spPr>
      </p:pic>
      <p:sp>
        <p:nvSpPr>
          <p:cNvPr id="4" name="ZoneTexte 3">
            <a:extLst>
              <a:ext uri="{FF2B5EF4-FFF2-40B4-BE49-F238E27FC236}">
                <a16:creationId xmlns:a16="http://schemas.microsoft.com/office/drawing/2014/main" id="{72F0FBCF-073D-28D3-9975-6ED351790787}"/>
              </a:ext>
            </a:extLst>
          </p:cNvPr>
          <p:cNvSpPr txBox="1"/>
          <p:nvPr/>
        </p:nvSpPr>
        <p:spPr>
          <a:xfrm>
            <a:off x="5238206" y="6217920"/>
            <a:ext cx="7445828" cy="523220"/>
          </a:xfrm>
          <a:prstGeom prst="rect">
            <a:avLst/>
          </a:prstGeom>
          <a:noFill/>
        </p:spPr>
        <p:txBody>
          <a:bodyPr wrap="square" rtlCol="0">
            <a:spAutoFit/>
          </a:bodyPr>
          <a:lstStyle/>
          <a:p>
            <a:r>
              <a:rPr lang="fr-FR" sz="2800" b="1"/>
              <a:t>Far breton.</a:t>
            </a:r>
            <a:endParaRPr lang="fr-FR" sz="2800" b="1" dirty="0"/>
          </a:p>
        </p:txBody>
      </p:sp>
    </p:spTree>
    <p:extLst>
      <p:ext uri="{BB962C8B-B14F-4D97-AF65-F5344CB8AC3E}">
        <p14:creationId xmlns:p14="http://schemas.microsoft.com/office/powerpoint/2010/main" val="2704570117"/>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p:cNvGrpSpPr/>
        <p:nvPr/>
      </p:nvGrpSpPr>
      <p:grpSpPr>
        <a:xfrm>
          <a:off x="0" y="0"/>
          <a:ext cx="0" cy="0"/>
          <a:chOff x="0" y="0"/>
          <a:chExt cx="0" cy="0"/>
        </a:xfrm>
      </p:grpSpPr>
      <p:pic>
        <p:nvPicPr>
          <p:cNvPr id="5" name="Image 4" descr="Une image contenant nourriture, Snack, Restauration rapide, plat&#10;&#10;Description générée automatiquement">
            <a:extLst>
              <a:ext uri="{FF2B5EF4-FFF2-40B4-BE49-F238E27FC236}">
                <a16:creationId xmlns:a16="http://schemas.microsoft.com/office/drawing/2014/main" id="{BD83A7B4-4C8F-6538-2D2B-DB20D6A4502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16000" y="369000"/>
            <a:ext cx="8160000" cy="6120000"/>
          </a:xfrm>
          <a:prstGeom prst="rect">
            <a:avLst/>
          </a:prstGeom>
          <a:effectLst>
            <a:softEdge rad="635000"/>
          </a:effectLst>
        </p:spPr>
      </p:pic>
      <p:sp>
        <p:nvSpPr>
          <p:cNvPr id="6" name="ZoneTexte 5">
            <a:extLst>
              <a:ext uri="{FF2B5EF4-FFF2-40B4-BE49-F238E27FC236}">
                <a16:creationId xmlns:a16="http://schemas.microsoft.com/office/drawing/2014/main" id="{906422D0-2966-A9B8-F492-67021CA9457A}"/>
              </a:ext>
            </a:extLst>
          </p:cNvPr>
          <p:cNvSpPr txBox="1"/>
          <p:nvPr/>
        </p:nvSpPr>
        <p:spPr>
          <a:xfrm>
            <a:off x="3801291" y="5989933"/>
            <a:ext cx="8160000" cy="523220"/>
          </a:xfrm>
          <a:prstGeom prst="rect">
            <a:avLst/>
          </a:prstGeom>
          <a:noFill/>
        </p:spPr>
        <p:txBody>
          <a:bodyPr wrap="square" rtlCol="0">
            <a:spAutoFit/>
          </a:bodyPr>
          <a:lstStyle/>
          <a:p>
            <a:r>
              <a:rPr lang="fr-FR" sz="2800" b="1" dirty="0"/>
              <a:t>Une crêpe bretonne au sucre</a:t>
            </a:r>
          </a:p>
        </p:txBody>
      </p:sp>
    </p:spTree>
    <p:extLst>
      <p:ext uri="{BB962C8B-B14F-4D97-AF65-F5344CB8AC3E}">
        <p14:creationId xmlns:p14="http://schemas.microsoft.com/office/powerpoint/2010/main" val="3575886970"/>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p:cNvGrpSpPr/>
        <p:nvPr/>
      </p:nvGrpSpPr>
      <p:grpSpPr>
        <a:xfrm>
          <a:off x="0" y="0"/>
          <a:ext cx="0" cy="0"/>
          <a:chOff x="0" y="0"/>
          <a:chExt cx="0" cy="0"/>
        </a:xfrm>
      </p:grpSpPr>
      <p:pic>
        <p:nvPicPr>
          <p:cNvPr id="5" name="Image 4" descr="Une image contenant nourriture, Snack, Restauration rapide, Cuisine&#10;&#10;Description générée automatiquement">
            <a:extLst>
              <a:ext uri="{FF2B5EF4-FFF2-40B4-BE49-F238E27FC236}">
                <a16:creationId xmlns:a16="http://schemas.microsoft.com/office/drawing/2014/main" id="{BA4BE680-7E1C-5399-2261-4F498003D90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14000" y="449163"/>
            <a:ext cx="8964000" cy="5959673"/>
          </a:xfrm>
          <a:prstGeom prst="rect">
            <a:avLst/>
          </a:prstGeom>
          <a:effectLst>
            <a:softEdge rad="635000"/>
          </a:effectLst>
        </p:spPr>
      </p:pic>
      <p:sp>
        <p:nvSpPr>
          <p:cNvPr id="6" name="ZoneTexte 5">
            <a:extLst>
              <a:ext uri="{FF2B5EF4-FFF2-40B4-BE49-F238E27FC236}">
                <a16:creationId xmlns:a16="http://schemas.microsoft.com/office/drawing/2014/main" id="{DB13BEF5-993D-DEB9-9E6B-36855964557E}"/>
              </a:ext>
            </a:extLst>
          </p:cNvPr>
          <p:cNvSpPr txBox="1"/>
          <p:nvPr/>
        </p:nvSpPr>
        <p:spPr>
          <a:xfrm>
            <a:off x="3931920" y="6178003"/>
            <a:ext cx="8964000" cy="461665"/>
          </a:xfrm>
          <a:prstGeom prst="rect">
            <a:avLst/>
          </a:prstGeom>
          <a:noFill/>
        </p:spPr>
        <p:txBody>
          <a:bodyPr wrap="square" rtlCol="0">
            <a:spAutoFit/>
          </a:bodyPr>
          <a:lstStyle/>
          <a:p>
            <a:r>
              <a:rPr lang="fr-FR" sz="2400" b="1"/>
              <a:t>Galettes-saucisses et saucisses grillées.</a:t>
            </a:r>
            <a:endParaRPr lang="fr-FR" sz="2400" b="1" dirty="0"/>
          </a:p>
        </p:txBody>
      </p:sp>
    </p:spTree>
    <p:extLst>
      <p:ext uri="{BB962C8B-B14F-4D97-AF65-F5344CB8AC3E}">
        <p14:creationId xmlns:p14="http://schemas.microsoft.com/office/powerpoint/2010/main" val="3993324528"/>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Aliments naturels, pomme, bouteille, produits&#10;&#10;Description générée automatiquement">
            <a:extLst>
              <a:ext uri="{FF2B5EF4-FFF2-40B4-BE49-F238E27FC236}">
                <a16:creationId xmlns:a16="http://schemas.microsoft.com/office/drawing/2014/main" id="{3618CEDB-C1AB-AA5B-F8DB-F184CE19F96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56076" y="189000"/>
            <a:ext cx="4314655" cy="648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A004D3F5-904F-0A8F-3702-A8D237BFAD6A}"/>
              </a:ext>
            </a:extLst>
          </p:cNvPr>
          <p:cNvSpPr txBox="1"/>
          <p:nvPr/>
        </p:nvSpPr>
        <p:spPr>
          <a:xfrm>
            <a:off x="8321040" y="4323806"/>
            <a:ext cx="3870960" cy="954107"/>
          </a:xfrm>
          <a:prstGeom prst="rect">
            <a:avLst/>
          </a:prstGeom>
          <a:noFill/>
        </p:spPr>
        <p:txBody>
          <a:bodyPr wrap="square" rtlCol="0">
            <a:spAutoFit/>
          </a:bodyPr>
          <a:lstStyle/>
          <a:p>
            <a:r>
              <a:rPr lang="fr-FR" sz="2800" b="1"/>
              <a:t>Bouteille de Pommeau de Bretagne</a:t>
            </a:r>
            <a:endParaRPr lang="fr-FR" sz="2800" b="1" dirty="0"/>
          </a:p>
        </p:txBody>
      </p:sp>
    </p:spTree>
    <p:extLst>
      <p:ext uri="{BB962C8B-B14F-4D97-AF65-F5344CB8AC3E}">
        <p14:creationId xmlns:p14="http://schemas.microsoft.com/office/powerpoint/2010/main" val="197306923"/>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C8654586-560C-857E-A2DD-35C35F4A8105}"/>
              </a:ext>
            </a:extLst>
          </p:cNvPr>
          <p:cNvSpPr txBox="1"/>
          <p:nvPr/>
        </p:nvSpPr>
        <p:spPr>
          <a:xfrm>
            <a:off x="1580606" y="757646"/>
            <a:ext cx="10345783" cy="523220"/>
          </a:xfrm>
          <a:prstGeom prst="rect">
            <a:avLst/>
          </a:prstGeom>
          <a:noFill/>
        </p:spPr>
        <p:txBody>
          <a:bodyPr wrap="square" rtlCol="0">
            <a:spAutoFit/>
          </a:bodyPr>
          <a:lstStyle/>
          <a:p>
            <a:r>
              <a:rPr lang="fr-FR" sz="2800" b="1" dirty="0">
                <a:solidFill>
                  <a:srgbClr val="FFFF00"/>
                </a:solidFill>
              </a:rPr>
              <a:t>Lorient Vous A Présenté Une Petite Partie De Bretagne</a:t>
            </a:r>
          </a:p>
        </p:txBody>
      </p:sp>
      <p:sp>
        <p:nvSpPr>
          <p:cNvPr id="3" name="ZoneTexte 2">
            <a:extLst>
              <a:ext uri="{FF2B5EF4-FFF2-40B4-BE49-F238E27FC236}">
                <a16:creationId xmlns:a16="http://schemas.microsoft.com/office/drawing/2014/main" id="{7A5BE36C-C311-00DD-A75C-D969CB9E5853}"/>
              </a:ext>
            </a:extLst>
          </p:cNvPr>
          <p:cNvSpPr txBox="1"/>
          <p:nvPr/>
        </p:nvSpPr>
        <p:spPr>
          <a:xfrm>
            <a:off x="3209109" y="1456746"/>
            <a:ext cx="8808720" cy="584775"/>
          </a:xfrm>
          <a:prstGeom prst="rect">
            <a:avLst/>
          </a:prstGeom>
          <a:noFill/>
        </p:spPr>
        <p:txBody>
          <a:bodyPr wrap="square" rtlCol="0">
            <a:spAutoFit/>
          </a:bodyPr>
          <a:lstStyle/>
          <a:p>
            <a:r>
              <a:rPr lang="fr-FR" sz="3200" b="1" dirty="0">
                <a:solidFill>
                  <a:srgbClr val="FFFF00"/>
                </a:solidFill>
              </a:rPr>
              <a:t>Je Vous Remercie De Votre Visite </a:t>
            </a:r>
          </a:p>
        </p:txBody>
      </p:sp>
      <p:sp>
        <p:nvSpPr>
          <p:cNvPr id="5" name="ZoneTexte 4">
            <a:extLst>
              <a:ext uri="{FF2B5EF4-FFF2-40B4-BE49-F238E27FC236}">
                <a16:creationId xmlns:a16="http://schemas.microsoft.com/office/drawing/2014/main" id="{736AEAC5-4F46-7EE4-B1A1-D1D7004C8723}"/>
              </a:ext>
            </a:extLst>
          </p:cNvPr>
          <p:cNvSpPr txBox="1"/>
          <p:nvPr/>
        </p:nvSpPr>
        <p:spPr>
          <a:xfrm>
            <a:off x="4101737" y="2281779"/>
            <a:ext cx="7432766" cy="523220"/>
          </a:xfrm>
          <a:prstGeom prst="rect">
            <a:avLst/>
          </a:prstGeom>
          <a:noFill/>
        </p:spPr>
        <p:txBody>
          <a:bodyPr wrap="square" rtlCol="0">
            <a:spAutoFit/>
          </a:bodyPr>
          <a:lstStyle/>
          <a:p>
            <a:r>
              <a:rPr lang="fr-FR" sz="2800" b="1" dirty="0">
                <a:solidFill>
                  <a:srgbClr val="FFFF00"/>
                </a:solidFill>
              </a:rPr>
              <a:t>Les images et le Son Du Net</a:t>
            </a:r>
          </a:p>
        </p:txBody>
      </p:sp>
      <p:sp>
        <p:nvSpPr>
          <p:cNvPr id="6" name="ZoneTexte 5">
            <a:extLst>
              <a:ext uri="{FF2B5EF4-FFF2-40B4-BE49-F238E27FC236}">
                <a16:creationId xmlns:a16="http://schemas.microsoft.com/office/drawing/2014/main" id="{5697892E-7889-5ABB-3FA9-C8424E83BA2C}"/>
              </a:ext>
            </a:extLst>
          </p:cNvPr>
          <p:cNvSpPr txBox="1"/>
          <p:nvPr/>
        </p:nvSpPr>
        <p:spPr>
          <a:xfrm>
            <a:off x="5930537" y="2990689"/>
            <a:ext cx="5172892" cy="523220"/>
          </a:xfrm>
          <a:prstGeom prst="rect">
            <a:avLst/>
          </a:prstGeom>
          <a:noFill/>
        </p:spPr>
        <p:txBody>
          <a:bodyPr wrap="square" rtlCol="0">
            <a:spAutoFit/>
          </a:bodyPr>
          <a:lstStyle/>
          <a:p>
            <a:r>
              <a:rPr lang="fr-FR" sz="2800" b="1" dirty="0">
                <a:solidFill>
                  <a:srgbClr val="FFFF00"/>
                </a:solidFill>
              </a:rPr>
              <a:t>Daniel</a:t>
            </a:r>
          </a:p>
        </p:txBody>
      </p:sp>
    </p:spTree>
    <p:extLst>
      <p:ext uri="{BB962C8B-B14F-4D97-AF65-F5344CB8AC3E}">
        <p14:creationId xmlns:p14="http://schemas.microsoft.com/office/powerpoint/2010/main" val="187787322"/>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162</TotalTime>
  <Words>349</Words>
  <Application>Microsoft Office PowerPoint</Application>
  <PresentationFormat>Grand écran</PresentationFormat>
  <Paragraphs>52</Paragraphs>
  <Slides>35</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35</vt:i4>
      </vt:variant>
    </vt:vector>
  </HeadingPairs>
  <TitlesOfParts>
    <vt:vector size="39"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5</cp:revision>
  <dcterms:created xsi:type="dcterms:W3CDTF">2024-04-19T08:29:11Z</dcterms:created>
  <dcterms:modified xsi:type="dcterms:W3CDTF">2024-04-19T12:20:14Z</dcterms:modified>
</cp:coreProperties>
</file>