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02436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Humor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584539" y="5984413"/>
            <a:ext cx="574323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E43088B1-229E-6E26-52B6-9CB034C1F378}"/>
              </a:ext>
            </a:extLst>
          </p:cNvPr>
          <p:cNvSpPr/>
          <p:nvPr/>
        </p:nvSpPr>
        <p:spPr>
          <a:xfrm>
            <a:off x="-468560" y="6334780"/>
            <a:ext cx="1122141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5" name="Humor">
            <a:hlinkClick r:id="" action="ppaction://media"/>
            <a:extLst>
              <a:ext uri="{FF2B5EF4-FFF2-40B4-BE49-F238E27FC236}">
                <a16:creationId xmlns:a16="http://schemas.microsoft.com/office/drawing/2014/main" id="{07DEAF1E-18E7-4E29-DA27-839B6FC8ECE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275856" y="615274"/>
            <a:ext cx="3438767" cy="4961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83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285</TotalTime>
  <Words>19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101</cp:revision>
  <dcterms:created xsi:type="dcterms:W3CDTF">2020-02-21T13:54:42Z</dcterms:created>
  <dcterms:modified xsi:type="dcterms:W3CDTF">2024-04-22T14:11:46Z</dcterms:modified>
</cp:coreProperties>
</file>