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Birds">
            <a:hlinkClick r:id="" action="ppaction://media"/>
            <a:extLst>
              <a:ext uri="{FF2B5EF4-FFF2-40B4-BE49-F238E27FC236}">
                <a16:creationId xmlns:a16="http://schemas.microsoft.com/office/drawing/2014/main" id="{1B491F9C-3DFC-8A68-5548-DDE8E557AD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476672"/>
            <a:ext cx="5701481" cy="509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2024-04-22T14:04:17Z</dcterms:modified>
</cp:coreProperties>
</file>