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85" r:id="rId5"/>
    <p:sldId id="264" r:id="rId6"/>
    <p:sldId id="281" r:id="rId7"/>
    <p:sldId id="278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6" r:id="rId21"/>
    <p:sldId id="307" r:id="rId22"/>
    <p:sldId id="305" r:id="rId23"/>
    <p:sldId id="304" r:id="rId24"/>
    <p:sldId id="310" r:id="rId25"/>
    <p:sldId id="309" r:id="rId26"/>
    <p:sldId id="312" r:id="rId27"/>
    <p:sldId id="308" r:id="rId28"/>
    <p:sldId id="311" r:id="rId29"/>
    <p:sldId id="303" r:id="rId30"/>
    <p:sldId id="31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6A06406B-DD76-E5B7-8F51-DE24B6E04DF0}"/>
              </a:ext>
            </a:extLst>
          </p:cNvPr>
          <p:cNvSpPr/>
          <p:nvPr/>
        </p:nvSpPr>
        <p:spPr>
          <a:xfrm>
            <a:off x="-27709" y="1536174"/>
            <a:ext cx="12164291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Nizozemsko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33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Les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pay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-bas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4.Boemel wals.wav"/>
            </a:hlinkClick>
            <a:extLst>
              <a:ext uri="{FF2B5EF4-FFF2-40B4-BE49-F238E27FC236}">
                <a16:creationId xmlns:a16="http://schemas.microsoft.com/office/drawing/2014/main" id="{37E93E59-8A9E-F949-D34D-54E79904E8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74511" y="1275789"/>
            <a:ext cx="545775" cy="481566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D17DFFA9-69E5-7723-82AD-E121B68ED8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42314BE2-2EA4-09FD-7053-B86AF05F555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400256" y="63841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1C9F5445-8B6E-9D8C-693B-00BEAD86589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616280" y="1757355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34561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4.Boemel wals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4.Boemel wal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C4E10579-8376-69D8-C77D-4DC4703FE8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150" y="6322998"/>
            <a:ext cx="1232561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Netherlands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Nederland</a:t>
            </a:r>
            <a:r>
              <a:rPr lang="cs-CZ" altLang="cs-CZ" sz="2000" b="1" dirty="0">
                <a:solidFill>
                  <a:srgbClr val="FF0000"/>
                </a:solidFill>
              </a:rPr>
              <a:t>  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pay</a:t>
            </a:r>
            <a:r>
              <a:rPr lang="cs-CZ" altLang="cs-CZ" sz="2000" b="1" dirty="0">
                <a:solidFill>
                  <a:srgbClr val="FF0000"/>
                </a:solidFill>
              </a:rPr>
              <a:t>-bas     Die </a:t>
            </a:r>
            <a:r>
              <a:rPr lang="cs-CZ" altLang="cs-CZ" sz="2000" b="1" dirty="0" err="1">
                <a:solidFill>
                  <a:srgbClr val="FF0000"/>
                </a:solidFill>
              </a:rPr>
              <a:t>Niederlande</a:t>
            </a:r>
            <a:r>
              <a:rPr lang="cs-CZ" altLang="cs-CZ" sz="2000" b="1" dirty="0">
                <a:solidFill>
                  <a:srgbClr val="FF0000"/>
                </a:solidFill>
              </a:rPr>
              <a:t>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Países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Bajos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Países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Baixos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Holandia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19A056A0-02BB-53FC-526D-3BF2FBBEE2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4632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42781F48-A49D-A1A9-1AA0-A4334FD961C2}"/>
              </a:ext>
            </a:extLst>
          </p:cNvPr>
          <p:cNvSpPr/>
          <p:nvPr/>
        </p:nvSpPr>
        <p:spPr>
          <a:xfrm>
            <a:off x="5807968" y="508166"/>
            <a:ext cx="3383555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Nizozemsko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33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4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25D8C441-9179-43B8-1FAA-3E2355B789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2D9E06B-7845-2FEF-67E6-3940736ABC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0AC067-C721-86E4-FB64-0797760AC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D7796E0-EAC1-183B-029D-5A7BCD2F1F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1CCEFD3-CFF3-6086-8BF7-6679655C61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2CBCA2C-2B8F-9917-0558-5A80CFDCC0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6ACB96-EBE6-78AE-2D61-B3C8C9F2E8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1B1D644-0AB8-A9EE-BB30-58DC484492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992" y="548680"/>
            <a:ext cx="107986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2500E23-303E-1339-47C9-33FDBDCC3E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71B132-84BD-00E5-652F-A1889378A5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728CEE-126A-6791-0752-0C2D1DE26F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C307CF-B817-2CF9-B74F-0F743EED96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279FDC2-EF01-311E-120D-5D63A04974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73AE90-43B6-B8E4-CF5F-724457CB8B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8226245-CAC4-DA7D-F5CC-2C1B56815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179AD8A-7BC5-C3DF-5CC6-1EB978DB76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9CC170A-C64C-3C0C-90E6-25A89E3F8C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E21BA1E-F18B-5CC4-1D5D-F502E1AB22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CA0EA3C-2818-2C21-D6B3-F4ACDE7421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088F40E-6412-3C25-914C-97FA40B7E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87C2808-B6AC-D504-BDC3-06CB8BB979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49D7873-5F83-0D44-B6FC-4182F178A7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501D31-7F5C-6426-F33F-CA0DBB7356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58B4B0-EC95-92D6-AABE-A03B11E0FF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D6896DE-9685-A606-01E1-AFB031BE7C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solidFill>
            <a:srgbClr val="C00000"/>
          </a:solidFill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239747D-F6DE-2A4C-D3D1-4125CA19B9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01C518D3-3CB0-E4F1-E0D4-8E578D98D9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9BAAE4F1-BD44-BE87-49FB-1B9D5F7E76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5EF2F427-A1A4-2D47-65F9-57B4FFC5E449}"/>
              </a:ext>
            </a:extLst>
          </p:cNvPr>
          <p:cNvSpPr/>
          <p:nvPr/>
        </p:nvSpPr>
        <p:spPr>
          <a:xfrm>
            <a:off x="839416" y="4481229"/>
            <a:ext cx="340459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chemeClr val="bg1">
                  <a:lumMod val="8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511</TotalTime>
  <Words>45</Words>
  <Application>Microsoft Office PowerPoint</Application>
  <PresentationFormat>Širokoúhlá obrazovka</PresentationFormat>
  <Paragraphs>13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5" baseType="lpstr">
      <vt:lpstr>Arial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149</cp:revision>
  <dcterms:created xsi:type="dcterms:W3CDTF">2020-02-21T13:54:42Z</dcterms:created>
  <dcterms:modified xsi:type="dcterms:W3CDTF">2024-04-21T16:11:44Z</dcterms:modified>
</cp:coreProperties>
</file>