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0" y="1536174"/>
            <a:ext cx="9102436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Můry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Moths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Papillons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de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nuit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Můry">
            <a:hlinkClick r:id="" action="ppaction://media"/>
            <a:extLst>
              <a:ext uri="{FF2B5EF4-FFF2-40B4-BE49-F238E27FC236}">
                <a16:creationId xmlns:a16="http://schemas.microsoft.com/office/drawing/2014/main" id="{ED5C9617-018C-4953-AD95-74211E794FB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915816" y="261176"/>
            <a:ext cx="4680520" cy="5635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13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288</TotalTime>
  <Words>23</Words>
  <Application>Microsoft Office PowerPoint</Application>
  <PresentationFormat>Předvádění na obrazovce (4:3)</PresentationFormat>
  <Paragraphs>6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101</cp:revision>
  <dcterms:created xsi:type="dcterms:W3CDTF">2020-02-21T13:54:42Z</dcterms:created>
  <dcterms:modified xsi:type="dcterms:W3CDTF">2024-04-21T14:42:37Z</dcterms:modified>
</cp:coreProperties>
</file>