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346" r:id="rId3"/>
    <p:sldId id="262" r:id="rId4"/>
    <p:sldId id="309" r:id="rId5"/>
    <p:sldId id="256" r:id="rId6"/>
    <p:sldId id="261" r:id="rId7"/>
    <p:sldId id="269" r:id="rId8"/>
    <p:sldId id="292" r:id="rId9"/>
    <p:sldId id="282" r:id="rId10"/>
    <p:sldId id="258" r:id="rId11"/>
    <p:sldId id="260" r:id="rId12"/>
    <p:sldId id="318" r:id="rId13"/>
    <p:sldId id="259" r:id="rId14"/>
    <p:sldId id="354" r:id="rId15"/>
    <p:sldId id="353" r:id="rId16"/>
    <p:sldId id="352" r:id="rId17"/>
    <p:sldId id="351" r:id="rId18"/>
    <p:sldId id="307" r:id="rId19"/>
    <p:sldId id="313" r:id="rId20"/>
    <p:sldId id="314" r:id="rId21"/>
    <p:sldId id="315" r:id="rId22"/>
    <p:sldId id="317" r:id="rId23"/>
    <p:sldId id="316" r:id="rId24"/>
    <p:sldId id="356" r:id="rId25"/>
    <p:sldId id="268" r:id="rId26"/>
    <p:sldId id="270" r:id="rId27"/>
    <p:sldId id="273" r:id="rId28"/>
    <p:sldId id="324" r:id="rId29"/>
    <p:sldId id="274" r:id="rId30"/>
    <p:sldId id="275" r:id="rId31"/>
    <p:sldId id="276" r:id="rId32"/>
    <p:sldId id="278" r:id="rId33"/>
    <p:sldId id="297" r:id="rId34"/>
    <p:sldId id="283" r:id="rId35"/>
    <p:sldId id="285" r:id="rId36"/>
    <p:sldId id="321" r:id="rId37"/>
    <p:sldId id="320" r:id="rId38"/>
    <p:sldId id="286" r:id="rId39"/>
    <p:sldId id="287" r:id="rId40"/>
    <p:sldId id="323" r:id="rId41"/>
    <p:sldId id="289" r:id="rId42"/>
    <p:sldId id="308" r:id="rId43"/>
    <p:sldId id="319" r:id="rId44"/>
    <p:sldId id="302" r:id="rId45"/>
    <p:sldId id="355" r:id="rId46"/>
    <p:sldId id="304" r:id="rId47"/>
    <p:sldId id="299" r:id="rId48"/>
    <p:sldId id="294" r:id="rId49"/>
    <p:sldId id="284" r:id="rId50"/>
    <p:sldId id="295" r:id="rId51"/>
    <p:sldId id="326" r:id="rId52"/>
    <p:sldId id="293" r:id="rId53"/>
    <p:sldId id="327" r:id="rId54"/>
    <p:sldId id="348" r:id="rId55"/>
    <p:sldId id="328" r:id="rId56"/>
    <p:sldId id="347" r:id="rId57"/>
    <p:sldId id="345" r:id="rId58"/>
    <p:sldId id="333" r:id="rId59"/>
    <p:sldId id="337" r:id="rId60"/>
    <p:sldId id="332" r:id="rId61"/>
    <p:sldId id="335" r:id="rId62"/>
    <p:sldId id="334" r:id="rId63"/>
    <p:sldId id="336" r:id="rId64"/>
    <p:sldId id="350" r:id="rId65"/>
    <p:sldId id="342" r:id="rId66"/>
    <p:sldId id="338" r:id="rId67"/>
    <p:sldId id="339" r:id="rId68"/>
    <p:sldId id="341" r:id="rId69"/>
    <p:sldId id="340" r:id="rId70"/>
    <p:sldId id="343" r:id="rId71"/>
    <p:sldId id="344" r:id="rId72"/>
    <p:sldId id="267" r:id="rId73"/>
    <p:sldId id="301" r:id="rId74"/>
    <p:sldId id="266" r:id="rId75"/>
    <p:sldId id="296" r:id="rId7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60" d="100"/>
          <a:sy n="60" d="100"/>
        </p:scale>
        <p:origin x="126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D7F6-FC95-4E0C-9488-FA840051EF19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1ED47-CDE3-4C1F-9025-B0B2323B5D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76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D7F6-FC95-4E0C-9488-FA840051EF19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1ED47-CDE3-4C1F-9025-B0B2323B5D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32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D7F6-FC95-4E0C-9488-FA840051EF19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1ED47-CDE3-4C1F-9025-B0B2323B5D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93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D7F6-FC95-4E0C-9488-FA840051EF19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1ED47-CDE3-4C1F-9025-B0B2323B5D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59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D7F6-FC95-4E0C-9488-FA840051EF19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1ED47-CDE3-4C1F-9025-B0B2323B5D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66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D7F6-FC95-4E0C-9488-FA840051EF19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1ED47-CDE3-4C1F-9025-B0B2323B5D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21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D7F6-FC95-4E0C-9488-FA840051EF19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1ED47-CDE3-4C1F-9025-B0B2323B5D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36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D7F6-FC95-4E0C-9488-FA840051EF19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1ED47-CDE3-4C1F-9025-B0B2323B5D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69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D7F6-FC95-4E0C-9488-FA840051EF19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1ED47-CDE3-4C1F-9025-B0B2323B5D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D7F6-FC95-4E0C-9488-FA840051EF19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1ED47-CDE3-4C1F-9025-B0B2323B5D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64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D7F6-FC95-4E0C-9488-FA840051EF19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1ED47-CDE3-4C1F-9025-B0B2323B5D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946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5D7F6-FC95-4E0C-9488-FA840051EF19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1ED47-CDE3-4C1F-9025-B0B2323B5D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32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39492" y="230970"/>
            <a:ext cx="56973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cité médiévale du Crozet</a:t>
            </a:r>
            <a:endParaRPr lang="fr-F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0409" y="4861262"/>
            <a:ext cx="73900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Loire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Auvergne Rhône Alpes.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environ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270 habitants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sont des   </a:t>
            </a:r>
          </a:p>
        </p:txBody>
      </p:sp>
      <p:sp>
        <p:nvSpPr>
          <p:cNvPr id="6" name="Rectangle 5"/>
          <p:cNvSpPr/>
          <p:nvPr/>
        </p:nvSpPr>
        <p:spPr>
          <a:xfrm>
            <a:off x="5538255" y="5292149"/>
            <a:ext cx="32031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Crozetais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Crozetaises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0409" y="5815369"/>
            <a:ext cx="81355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 nichée entre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Bourbonnais à la Bourgogne du Sud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776942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3000">
        <p14:flythrough/>
        <p:sndAc>
          <p:stSnd loop="1">
            <p:snd r:embed="rId2" name="3.57.bient.wav"/>
          </p:stSnd>
        </p:sndAc>
      </p:transition>
    </mc:Choice>
    <mc:Fallback>
      <p:transition spd="slow" advTm="13000">
        <p:fade/>
        <p:sndAc>
          <p:stSnd loop="1">
            <p:snd r:embed="rId2" name="3.57.bien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48142" y="272534"/>
            <a:ext cx="49423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cité médiévale de le Crozet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72" y="4774320"/>
            <a:ext cx="1681595" cy="184975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311108"/>
            <a:ext cx="2659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Blason de Le Crozet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49567" y="5239080"/>
            <a:ext cx="71385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Crozet  perché à environ 400 mètres d’altitude se découvre une ancienne cité médiévale, bien conservée et restaurée. </a:t>
            </a:r>
          </a:p>
        </p:txBody>
      </p:sp>
    </p:spTree>
    <p:extLst>
      <p:ext uri="{BB962C8B-B14F-4D97-AF65-F5344CB8AC3E}">
        <p14:creationId xmlns:p14="http://schemas.microsoft.com/office/powerpoint/2010/main" val="191260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000">
        <p:random/>
      </p:transition>
    </mc:Choice>
    <mc:Fallback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48142" y="272534"/>
            <a:ext cx="46009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cité médiévale du Crozet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72" y="4461857"/>
            <a:ext cx="1681595" cy="184975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3800136"/>
            <a:ext cx="2659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Blason de Le Crozet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641750" y="5700034"/>
            <a:ext cx="7294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Crozet se situe sur les contreforts des Monts de la Madeleine dominant la plaine où s’étire la Loire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37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6255" y="5575454"/>
            <a:ext cx="86556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Franchir les fortifications d’enceinte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surprendra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visiteur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loin d’imaginer ce que la petite cité médiévale lui réserve.</a:t>
            </a:r>
          </a:p>
        </p:txBody>
      </p:sp>
    </p:spTree>
    <p:extLst>
      <p:ext uri="{BB962C8B-B14F-4D97-AF65-F5344CB8AC3E}">
        <p14:creationId xmlns:p14="http://schemas.microsoft.com/office/powerpoint/2010/main" val="277275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0446" y="5121809"/>
            <a:ext cx="8478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pied de la Grande Porte, avant de passer sous l’arc brisé,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 Point Information Tourisme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vous accueillir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vous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conseiller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découvrir la cité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territoire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09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93599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792" y="0"/>
            <a:ext cx="479020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5" t="20115" r="8132" b="575"/>
          <a:stretch/>
        </p:blipFill>
        <p:spPr>
          <a:xfrm>
            <a:off x="4656358" y="1119966"/>
            <a:ext cx="4361722" cy="3086099"/>
          </a:xfrm>
          <a:prstGeom prst="rect">
            <a:avLst/>
          </a:prstGeom>
        </p:spPr>
      </p:pic>
      <p:cxnSp>
        <p:nvCxnSpPr>
          <p:cNvPr id="7" name="Connecteur droit avec flèche 6"/>
          <p:cNvCxnSpPr/>
          <p:nvPr/>
        </p:nvCxnSpPr>
        <p:spPr>
          <a:xfrm flipH="1" flipV="1">
            <a:off x="2857500" y="1652155"/>
            <a:ext cx="2483427" cy="6858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91763" y="532603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repose sur deux tours tronquées, restes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l’enceinte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fortifiée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et dont les murs ont 2,50 m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d'épaisseur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sommet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porte  les blasons des Bourbons et du Forez.</a:t>
            </a:r>
          </a:p>
        </p:txBody>
      </p:sp>
    </p:spTree>
    <p:extLst>
      <p:ext uri="{BB962C8B-B14F-4D97-AF65-F5344CB8AC3E}">
        <p14:creationId xmlns:p14="http://schemas.microsoft.com/office/powerpoint/2010/main" val="325217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9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62125" y="5471544"/>
            <a:ext cx="563006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L’office du tourisme se trouve dans une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tour de la porte d’entrée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2421082" y="4239491"/>
            <a:ext cx="1330036" cy="13508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675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0239" y="5772880"/>
            <a:ext cx="84381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Crozet plonge d’emblée le visiteur dans un autre temps, dans une atmosphère sereine et paisible</a:t>
            </a:r>
          </a:p>
        </p:txBody>
      </p:sp>
    </p:spTree>
    <p:extLst>
      <p:ext uri="{BB962C8B-B14F-4D97-AF65-F5344CB8AC3E}">
        <p14:creationId xmlns:p14="http://schemas.microsoft.com/office/powerpoint/2010/main" val="221815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2673" y="5903893"/>
            <a:ext cx="82088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ruelles font office de petit labyrinthe où, à chaque recoin, conte l’histoire de ce village classé de caractère. </a:t>
            </a:r>
          </a:p>
        </p:txBody>
      </p:sp>
    </p:spTree>
    <p:extLst>
      <p:ext uri="{BB962C8B-B14F-4D97-AF65-F5344CB8AC3E}">
        <p14:creationId xmlns:p14="http://schemas.microsoft.com/office/powerpoint/2010/main" val="356816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15145" y="5883625"/>
            <a:ext cx="65453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et le Chemin de Ronde de le Crozet.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90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89428" y="407616"/>
            <a:ext cx="31021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maison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cadran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5245" y="5613600"/>
            <a:ext cx="83335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ancienne au toit pointu , Sur la face large de l'imposante souche de la cheminée , un cadran solaire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35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738255" cy="685800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255" y="-1"/>
            <a:ext cx="4405745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320146" y="890030"/>
            <a:ext cx="32731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cadran solaire avec cette citation latine , "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carpe </a:t>
            </a:r>
            <a:r>
              <a:rPr lang="fr-FR" sz="2800" b="1" i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horam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i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dum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i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hora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i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clarescrit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" ,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cueillez la lumière pendant qu'il fait jour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18809" y="3874015"/>
            <a:ext cx="421870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côté rare graphique d'équation du temps qui permet d'obtenir l'heure exacte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Belle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fenêtre de la fin de l'ère gothique 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9" name="Connecteur droit avec flèche 8"/>
          <p:cNvCxnSpPr/>
          <p:nvPr/>
        </p:nvCxnSpPr>
        <p:spPr>
          <a:xfrm flipH="1" flipV="1">
            <a:off x="3616036" y="4572000"/>
            <a:ext cx="1433946" cy="2078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1495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65629" y="438774"/>
            <a:ext cx="321273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du conseiller 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Papon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4348" y="5608995"/>
            <a:ext cx="81153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Jean Papon est né au Crozet vers 1507 et mort à Marcoux , dans le Comté de Forez , le 6 novembre 1590), </a:t>
            </a:r>
          </a:p>
        </p:txBody>
      </p:sp>
    </p:spTree>
    <p:extLst>
      <p:ext uri="{BB962C8B-B14F-4D97-AF65-F5344CB8AC3E}">
        <p14:creationId xmlns:p14="http://schemas.microsoft.com/office/powerpoint/2010/main" val="276491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40995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59"/>
          <a:stretch/>
        </p:blipFill>
        <p:spPr>
          <a:xfrm>
            <a:off x="3397827" y="3093"/>
            <a:ext cx="5746172" cy="68549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409950" y="5862843"/>
            <a:ext cx="52277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jurisconsulte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écrivain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français.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81894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04061" y="5485124"/>
            <a:ext cx="321273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du conseiller 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Papon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57191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191" y="0"/>
            <a:ext cx="4567874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83228" y="5343435"/>
            <a:ext cx="79074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C'est la seule habitation du village classée monument historique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Jean Papon a également donné son nom au collège de La Pacaudière, inauguré en 1972. </a:t>
            </a:r>
          </a:p>
        </p:txBody>
      </p:sp>
    </p:spTree>
    <p:extLst>
      <p:ext uri="{BB962C8B-B14F-4D97-AF65-F5344CB8AC3E}">
        <p14:creationId xmlns:p14="http://schemas.microsoft.com/office/powerpoint/2010/main" val="341990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3533" y="5640988"/>
            <a:ext cx="321273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du conseiller 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Papon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91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4061" y="5485124"/>
            <a:ext cx="321273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du conseiller 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Papon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21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0402" y="5970398"/>
            <a:ext cx="80778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Récemment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restauré ce puits marque l’époque médiévale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62895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2781" y="5596235"/>
            <a:ext cx="8042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Maison du Dauphin fait partie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bâtisses incontournables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admirer dans les ruelles du Crozet.</a:t>
            </a:r>
          </a:p>
        </p:txBody>
      </p:sp>
    </p:spTree>
    <p:extLst>
      <p:ext uri="{BB962C8B-B14F-4D97-AF65-F5344CB8AC3E}">
        <p14:creationId xmlns:p14="http://schemas.microsoft.com/office/powerpoint/2010/main" val="367418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84463" y="5492326"/>
            <a:ext cx="81360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anciennement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halle de la boucherie.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Construction du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très bien restaurée.</a:t>
            </a:r>
          </a:p>
        </p:txBody>
      </p:sp>
    </p:spTree>
    <p:extLst>
      <p:ext uri="{BB962C8B-B14F-4D97-AF65-F5344CB8AC3E}">
        <p14:creationId xmlns:p14="http://schemas.microsoft.com/office/powerpoint/2010/main" val="176810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50" r="10454"/>
          <a:stretch/>
        </p:blipFill>
        <p:spPr>
          <a:xfrm>
            <a:off x="4499263" y="0"/>
            <a:ext cx="4644737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54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6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159" y="0"/>
            <a:ext cx="4468841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75159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85525" y="5774342"/>
            <a:ext cx="54240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C'est la seule habitation du village classée monument historique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29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8"/>
          <a:stretch/>
        </p:blipFill>
        <p:spPr>
          <a:xfrm>
            <a:off x="0" y="0"/>
            <a:ext cx="4468841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841" y="0"/>
            <a:ext cx="46751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7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21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8132" y="5263726"/>
            <a:ext cx="80518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Crozet, ancienne place forte médiévale vous invite à parcourir son histoire au fil de ses ruelles pavées.</a:t>
            </a:r>
          </a:p>
        </p:txBody>
      </p:sp>
    </p:spTree>
    <p:extLst>
      <p:ext uri="{BB962C8B-B14F-4D97-AF65-F5344CB8AC3E}">
        <p14:creationId xmlns:p14="http://schemas.microsoft.com/office/powerpoint/2010/main" val="92879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57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707118"/>
            <a:ext cx="90400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Ecrivain helléniste renommé, il traduit Platon,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Sophocle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etc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,,, il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vécu  au Crozet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repose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1960 au cimetière du village 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90958" y="729735"/>
            <a:ext cx="44967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Demeure de Mario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Meunier. 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9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7428" y="230833"/>
            <a:ext cx="83958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Musée des Arts et Traditions Populaires du Vieux Crozet</a:t>
            </a:r>
          </a:p>
        </p:txBody>
      </p:sp>
      <p:sp>
        <p:nvSpPr>
          <p:cNvPr id="6" name="Rectangle 5"/>
          <p:cNvSpPr/>
          <p:nvPr/>
        </p:nvSpPr>
        <p:spPr>
          <a:xfrm>
            <a:off x="426028" y="5305428"/>
            <a:ext cx="87179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logis à tourelle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seule maison de Crozet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visitable.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Reconstitutions d'ateliers, métiers anciens, salle historique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exposition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bibliothèque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la région. </a:t>
            </a:r>
          </a:p>
        </p:txBody>
      </p:sp>
    </p:spTree>
    <p:extLst>
      <p:ext uri="{BB962C8B-B14F-4D97-AF65-F5344CB8AC3E}">
        <p14:creationId xmlns:p14="http://schemas.microsoft.com/office/powerpoint/2010/main" val="128954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:random/>
      </p:transition>
    </mc:Choice>
    <mc:Fallback xmlns="">
      <p:transition spd="slow" advTm="1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93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46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74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67419" y="596658"/>
            <a:ext cx="52132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l'ancienne halle de la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cordouannerie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3681" y="5772881"/>
            <a:ext cx="84166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remarquer ses trois ouvroirs avec ses arcs de granit aux colonnettes sculptées et fenêtres à meneaux.</a:t>
            </a:r>
          </a:p>
        </p:txBody>
      </p:sp>
    </p:spTree>
    <p:extLst>
      <p:ext uri="{BB962C8B-B14F-4D97-AF65-F5344CB8AC3E}">
        <p14:creationId xmlns:p14="http://schemas.microsoft.com/office/powerpoint/2010/main" val="219420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15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59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3634" y="5966752"/>
            <a:ext cx="35317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Mairie de Le Crozet</a:t>
            </a:r>
          </a:p>
        </p:txBody>
      </p:sp>
    </p:spTree>
    <p:extLst>
      <p:ext uri="{BB962C8B-B14F-4D97-AF65-F5344CB8AC3E}">
        <p14:creationId xmlns:p14="http://schemas.microsoft.com/office/powerpoint/2010/main" val="164119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26" r="1115"/>
          <a:stretch/>
        </p:blipFill>
        <p:spPr>
          <a:xfrm>
            <a:off x="0" y="0"/>
            <a:ext cx="932023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96756" y="5903893"/>
            <a:ext cx="512672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maison de bois dite du connétable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aujourd’hui Mairie de le Crozet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01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32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59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50718" y="5580739"/>
            <a:ext cx="8686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Ruines de l'Église reconstruite en 1659, sur l'emplacement de l'ancienne chapelle des vicomtes de Mâcon,</a:t>
            </a:r>
          </a:p>
        </p:txBody>
      </p:sp>
    </p:spTree>
    <p:extLst>
      <p:ext uri="{BB962C8B-B14F-4D97-AF65-F5344CB8AC3E}">
        <p14:creationId xmlns:p14="http://schemas.microsoft.com/office/powerpoint/2010/main" val="502939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000">
        <p:random/>
      </p:transition>
    </mc:Choice>
    <mc:Fallback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2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088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85" y="0"/>
            <a:ext cx="454311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73479" y="5243734"/>
            <a:ext cx="437052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sculpture baptisée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IMAGO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réalisée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chêne par l'artiste Laurent </a:t>
            </a:r>
            <a:r>
              <a:rPr lang="fr-FR" sz="2800" b="1" i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Lastra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9040" y="5674622"/>
            <a:ext cx="365997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puits fermé très belle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Ferronnerie d’antan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036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00">
        <p:random/>
      </p:transition>
    </mc:Choice>
    <mc:Fallback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6419" y="4844811"/>
            <a:ext cx="808412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Récemment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restauré , situé sur la rivière le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Gourtal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est à sec,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lavoir est le seul témoin du siècle dernier où se retrouvaient les lavandières  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54886" y="712646"/>
            <a:ext cx="15520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lavoir 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01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89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24652" y="5887181"/>
            <a:ext cx="356219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Place centrale de la cité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81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17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86"/>
          <a:stretch/>
        </p:blipFill>
        <p:spPr>
          <a:xfrm>
            <a:off x="5018808" y="1546"/>
            <a:ext cx="4125191" cy="685490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2"/>
            <a:ext cx="5018808" cy="688032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7309" y="5042118"/>
            <a:ext cx="876938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ronde restes du château du Crozet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mesurent 11,80 m de haut, 8,80 m de diamètre et les murs ont une épaisseur de 2,60 m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édifié au cours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par les Vicomtes de Mâcon 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42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154" y="0"/>
            <a:ext cx="4747846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47846" cy="685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01337" y="5256890"/>
            <a:ext cx="86348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clocheton qui le surmonte était autrefois pour le service des cloches de l'ancienne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Sur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celui-ci a été érigé, en 1873,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statue de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Vierge (2,85 m).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42951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80553" y="5345578"/>
            <a:ext cx="72464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haut du donjon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souvenir de l’ancien château fort de la cité,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la vue sur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Roannais et le Bourbonnais est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époustouflante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52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95229" y="278578"/>
            <a:ext cx="506260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Du sommet du donjon belle vue sur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les plaines du Roannais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84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32592" y="755854"/>
            <a:ext cx="56380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Eglise de la Nativité-de Jean-Baptiste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8126" y="5051201"/>
            <a:ext cx="89058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Nouvelle Église a été construite en 1862 sur l’emplacement et avec les pierres de l’ancien château, grâce à Monseigneur Dauphin. Chanoine de St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Denis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37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000">
        <p:random/>
      </p:transition>
    </mc:Choice>
    <mc:Fallback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5452293"/>
            <a:ext cx="92392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Ayant de bon rapport avec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Napoléon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il obtint de l’Empereur et des courtisans les fonds nécessaires à la construction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14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000">
        <p:random/>
      </p:transition>
    </mc:Choice>
    <mc:Fallback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80"/>
          <a:stretch/>
        </p:blipFill>
        <p:spPr>
          <a:xfrm>
            <a:off x="0" y="0"/>
            <a:ext cx="4613564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20"/>
          <a:stretch/>
        </p:blipFill>
        <p:spPr>
          <a:xfrm>
            <a:off x="4613564" y="10392"/>
            <a:ext cx="4530437" cy="684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3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000">
        <p:random/>
      </p:transition>
    </mc:Choice>
    <mc:Fallback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3116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117" y="-1"/>
            <a:ext cx="4675784" cy="6889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07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28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53864" y="4858481"/>
            <a:ext cx="7236276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Très belle église pour cette petite cité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,l’intérieur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Est 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magnifique et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d’une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très grande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richesse   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plaisir pour les yeux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40546" y="6167735"/>
            <a:ext cx="26629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Bonne découverte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35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6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25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47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6"/>
          <a:stretch/>
        </p:blipFill>
        <p:spPr>
          <a:xfrm>
            <a:off x="-66023" y="-20781"/>
            <a:ext cx="4866623" cy="687878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0"/>
            <a:ext cx="4343401" cy="685539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33311" y="5710535"/>
            <a:ext cx="44678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chapelles sont magnifiques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64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827821" cy="685147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821" y="0"/>
            <a:ext cx="4316179" cy="6851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03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1"/>
          <a:stretch/>
        </p:blipFill>
        <p:spPr>
          <a:xfrm>
            <a:off x="-1" y="0"/>
            <a:ext cx="475903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94"/>
          <a:stretch/>
        </p:blipFill>
        <p:spPr>
          <a:xfrm>
            <a:off x="4759037" y="-1"/>
            <a:ext cx="4384964" cy="68580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6253" y="5395409"/>
            <a:ext cx="55175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Tombeau de Monseigneur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Dauphin.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Chanoine son tombeau est dans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de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Crozet qu’il a fait construire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082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000">
        <p:random/>
      </p:transition>
    </mc:Choice>
    <mc:Fallback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214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85" y="0"/>
            <a:ext cx="4543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1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42" b="3323"/>
          <a:stretch/>
        </p:blipFill>
        <p:spPr>
          <a:xfrm>
            <a:off x="-1" y="0"/>
            <a:ext cx="460638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9"/>
          <a:stretch/>
        </p:blipFill>
        <p:spPr>
          <a:xfrm>
            <a:off x="4606389" y="-1"/>
            <a:ext cx="453761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07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0270"/>
          <a:stretch/>
        </p:blipFill>
        <p:spPr>
          <a:xfrm>
            <a:off x="0" y="-1"/>
            <a:ext cx="4727865" cy="68580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96"/>
          <a:stretch/>
        </p:blipFill>
        <p:spPr>
          <a:xfrm>
            <a:off x="4727865" y="0"/>
            <a:ext cx="4416136" cy="685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774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83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3"/>
          <a:stretch/>
        </p:blipFill>
        <p:spPr>
          <a:xfrm>
            <a:off x="0" y="0"/>
            <a:ext cx="4800601" cy="686129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62" b="1577"/>
          <a:stretch/>
        </p:blipFill>
        <p:spPr>
          <a:xfrm>
            <a:off x="4800601" y="0"/>
            <a:ext cx="4457700" cy="6886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4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14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50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72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2479" y="5244266"/>
            <a:ext cx="87231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Depuis un siècle, vers 1920, l’Auberge actuelle était déjà un lieu de restauration, celle-ci était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café du village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pour les habitants c’était une sorte de poumon économique. </a:t>
            </a:r>
          </a:p>
        </p:txBody>
      </p:sp>
    </p:spTree>
    <p:extLst>
      <p:ext uri="{BB962C8B-B14F-4D97-AF65-F5344CB8AC3E}">
        <p14:creationId xmlns:p14="http://schemas.microsoft.com/office/powerpoint/2010/main" val="8179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2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19545" y="127338"/>
            <a:ext cx="83127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découvrir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boutique où produits gourmands et autres créations artisanales vous serons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proposés et vous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séduire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pour 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goût du bien vivre, signature de notre territoire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16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5366" y="3749457"/>
            <a:ext cx="859328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cité médiévale, devenue " Village de Caractère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Verre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2011, puis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petite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 de caractère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2022, ses maisons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e, font le bonheur des visiteurs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village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médiéval du </a:t>
            </a:r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Crozet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offre un voyage à travers l’histoire du Comté du Forez.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831085" y="6323599"/>
            <a:ext cx="391806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 Avril 2024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12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:random/>
      </p:transition>
    </mc:Choice>
    <mc:Fallback xmlns="">
      <p:transition spd="slow" advTm="1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794</TotalTime>
  <Words>902</Words>
  <Application>Microsoft Office PowerPoint</Application>
  <PresentationFormat>Affichage à l'écran (4:3)</PresentationFormat>
  <Paragraphs>76</Paragraphs>
  <Slides>75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75</vt:i4>
      </vt:variant>
    </vt:vector>
  </HeadingPairs>
  <TitlesOfParts>
    <vt:vector size="80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82</cp:revision>
  <dcterms:created xsi:type="dcterms:W3CDTF">2024-04-16T16:03:36Z</dcterms:created>
  <dcterms:modified xsi:type="dcterms:W3CDTF">2024-04-20T18:31:05Z</dcterms:modified>
  <cp:contentStatus/>
</cp:coreProperties>
</file>