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63" r:id="rId2"/>
    <p:sldId id="256" r:id="rId3"/>
    <p:sldId id="257" r:id="rId4"/>
    <p:sldId id="264" r:id="rId5"/>
    <p:sldId id="269" r:id="rId6"/>
    <p:sldId id="266" r:id="rId7"/>
    <p:sldId id="268" r:id="rId8"/>
    <p:sldId id="258" r:id="rId9"/>
    <p:sldId id="259" r:id="rId10"/>
    <p:sldId id="260" r:id="rId11"/>
    <p:sldId id="261" r:id="rId12"/>
    <p:sldId id="262" r:id="rId13"/>
    <p:sldId id="267" r:id="rId14"/>
    <p:sldId id="265" r:id="rId15"/>
    <p:sldId id="295" r:id="rId16"/>
  </p:sldIdLst>
  <p:sldSz cx="6119813" cy="3455988"/>
  <p:notesSz cx="6858000" cy="9144000"/>
  <p:embeddedFontLst>
    <p:embeddedFont>
      <p:font typeface="Abadi MT Condensed Extra Bold" panose="020B0604020202020204" charset="0"/>
      <p:regular r:id="rId17"/>
    </p:embeddedFont>
    <p:embeddedFont>
      <p:font typeface="Algerian" panose="04020705040A02060702" pitchFamily="82" charset="0"/>
      <p:regular r:id="rId18"/>
    </p:embeddedFont>
    <p:embeddedFont>
      <p:font typeface="Andy" panose="03080602030302030203" pitchFamily="66" charset="0"/>
      <p:bold r:id="rId19"/>
    </p:embeddedFont>
    <p:embeddedFont>
      <p:font typeface="Calibri" panose="020F0502020204030204" pitchFamily="34" charset="0"/>
      <p:regular r:id="rId20"/>
      <p:bold r:id="rId21"/>
      <p:italic r:id="rId22"/>
      <p:boldItalic r:id="rId23"/>
    </p:embeddedFont>
  </p:embeddedFontLst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29462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589239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883859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1178479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1473098" algn="l" defTabSz="589239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1767718" algn="l" defTabSz="589239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2062338" algn="l" defTabSz="589239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2356957" algn="l" defTabSz="589239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rS2rGwNoszAvEnAx4GMjHA==" hashData="GHr4szEo3fHNp6mQ2kDxqYhcFoBMCbed6ouvn90gmSxPwKAx7irqXsiWGuc9cdbTTCZhwJ4QNYifXQny3LJw8g=="/>
  <p:extLst>
    <p:ext uri="{EFAFB233-063F-42B5-8137-9DF3F51BA10A}">
      <p15:sldGuideLst xmlns:p15="http://schemas.microsoft.com/office/powerpoint/2012/main">
        <p15:guide id="1" orient="horz" pos="1089" userDrawn="1">
          <p15:clr>
            <a:srgbClr val="A4A3A4"/>
          </p15:clr>
        </p15:guide>
        <p15:guide id="2" pos="192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15" autoAdjust="0"/>
    <p:restoredTop sz="94660"/>
  </p:normalViewPr>
  <p:slideViewPr>
    <p:cSldViewPr>
      <p:cViewPr varScale="1">
        <p:scale>
          <a:sx n="150" d="100"/>
          <a:sy n="150" d="100"/>
        </p:scale>
        <p:origin x="206" y="86"/>
      </p:cViewPr>
      <p:guideLst>
        <p:guide orient="horz" pos="1089"/>
        <p:guide pos="1928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310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458986" y="1073597"/>
            <a:ext cx="5201841" cy="740798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917972" y="1958393"/>
            <a:ext cx="4283869" cy="88319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1010498-3E0E-445E-9C70-B873C22619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88234C-3FC0-45FE-844D-F68920D50F30}" type="datetimeFigureOut">
              <a:rPr lang="fr-FR"/>
              <a:pPr>
                <a:defRPr/>
              </a:pPr>
              <a:t>20/04/2024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BF0A624-D6F8-4116-99FE-BF20B02589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2B680A1-31DE-4053-B187-DECC3DA56F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340840-B880-4E6D-86A7-84CF42674ED9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897605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4512287-ABC4-46D2-8432-A7F9A6B92B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1F6DE1-D0E8-402D-9AC4-D97BA2DEE99E}" type="datetimeFigureOut">
              <a:rPr lang="fr-FR"/>
              <a:pPr>
                <a:defRPr/>
              </a:pPr>
              <a:t>20/04/2024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C4ADE73-6328-4346-B3C2-38AD816113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8573E3F-A5DA-46F1-8E69-B8D7B16B83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FD0CC9-B757-4E07-921A-0A1215CB37A2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1509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83423" y="2220793"/>
            <a:ext cx="5201841" cy="686398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83423" y="1464795"/>
            <a:ext cx="5201841" cy="75599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5B7DA8C-0B82-46E3-9945-CB868B65FE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A8A351-B14A-4F57-A2D0-CAFC0C26FB07}" type="datetimeFigureOut">
              <a:rPr lang="fr-FR"/>
              <a:pPr>
                <a:defRPr/>
              </a:pPr>
              <a:t>20/04/2024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A1E81E8-891F-4E0E-BD1D-63E819F982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B604222-EA55-466D-8A5A-EAB4C25A29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D990C4-A622-4481-80C0-A617C49E16BF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918111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05991" y="806397"/>
            <a:ext cx="2702917" cy="228079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110905" y="806397"/>
            <a:ext cx="2702917" cy="228079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5D158F0E-8005-4881-8E5C-1B6A3D5765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63C855-7153-4080-BDBE-910236ABBEAD}" type="datetimeFigureOut">
              <a:rPr lang="fr-FR"/>
              <a:pPr>
                <a:defRPr/>
              </a:pPr>
              <a:t>20/04/2024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E301DF0C-8990-4212-AF35-A90B1A070E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9A768971-FDC2-453C-AC88-EE8CD6A0C7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940C5E-46CA-4347-AD86-D072D87527E9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652853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05991" y="773598"/>
            <a:ext cx="2703980" cy="32239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05991" y="1095996"/>
            <a:ext cx="2703980" cy="199119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108781" y="773598"/>
            <a:ext cx="2705042" cy="32239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108781" y="1095996"/>
            <a:ext cx="2705042" cy="199119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3">
            <a:extLst>
              <a:ext uri="{FF2B5EF4-FFF2-40B4-BE49-F238E27FC236}">
                <a16:creationId xmlns:a16="http://schemas.microsoft.com/office/drawing/2014/main" id="{8A131E54-F56A-4045-9A7B-094161E14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FD4752-6B4D-4419-8022-A305022081BD}" type="datetimeFigureOut">
              <a:rPr lang="fr-FR"/>
              <a:pPr>
                <a:defRPr/>
              </a:pPr>
              <a:t>20/04/2024</a:t>
            </a:fld>
            <a:endParaRPr lang="fr-FR"/>
          </a:p>
        </p:txBody>
      </p:sp>
      <p:sp>
        <p:nvSpPr>
          <p:cNvPr id="8" name="Espace réservé du pied de page 4">
            <a:extLst>
              <a:ext uri="{FF2B5EF4-FFF2-40B4-BE49-F238E27FC236}">
                <a16:creationId xmlns:a16="http://schemas.microsoft.com/office/drawing/2014/main" id="{232F5160-5EA6-4781-B4BE-7CEE42BEF0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>
            <a:extLst>
              <a:ext uri="{FF2B5EF4-FFF2-40B4-BE49-F238E27FC236}">
                <a16:creationId xmlns:a16="http://schemas.microsoft.com/office/drawing/2014/main" id="{FE74752A-3EDF-40BD-9C14-61CF2BCC0A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34D694-16A8-42D4-8484-5768299555AF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52572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3">
            <a:extLst>
              <a:ext uri="{FF2B5EF4-FFF2-40B4-BE49-F238E27FC236}">
                <a16:creationId xmlns:a16="http://schemas.microsoft.com/office/drawing/2014/main" id="{2CCD3A3A-A9EC-45C2-AD66-0C304E75D0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A12711-CDE7-435B-8F51-60632B54AB43}" type="datetimeFigureOut">
              <a:rPr lang="fr-FR"/>
              <a:pPr>
                <a:defRPr/>
              </a:pPr>
              <a:t>20/04/2024</a:t>
            </a:fld>
            <a:endParaRPr lang="fr-FR"/>
          </a:p>
        </p:txBody>
      </p:sp>
      <p:sp>
        <p:nvSpPr>
          <p:cNvPr id="4" name="Espace réservé du pied de page 4">
            <a:extLst>
              <a:ext uri="{FF2B5EF4-FFF2-40B4-BE49-F238E27FC236}">
                <a16:creationId xmlns:a16="http://schemas.microsoft.com/office/drawing/2014/main" id="{8498C089-AECC-44C6-8AE3-52DF4DE37C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>
            <a:extLst>
              <a:ext uri="{FF2B5EF4-FFF2-40B4-BE49-F238E27FC236}">
                <a16:creationId xmlns:a16="http://schemas.microsoft.com/office/drawing/2014/main" id="{983FC876-2AF8-4D24-834D-0B8C7181D5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5DCBE9-F1EB-4A22-8356-E197AAB8A632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077168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>
            <a:extLst>
              <a:ext uri="{FF2B5EF4-FFF2-40B4-BE49-F238E27FC236}">
                <a16:creationId xmlns:a16="http://schemas.microsoft.com/office/drawing/2014/main" id="{49D178DC-723A-4758-A418-AFE8B62475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F3CF96-48BD-4B45-B228-31463C44404C}" type="datetimeFigureOut">
              <a:rPr lang="fr-FR"/>
              <a:pPr>
                <a:defRPr/>
              </a:pPr>
              <a:t>20/04/2024</a:t>
            </a:fld>
            <a:endParaRPr lang="fr-FR"/>
          </a:p>
        </p:txBody>
      </p:sp>
      <p:sp>
        <p:nvSpPr>
          <p:cNvPr id="3" name="Espace réservé du pied de page 4">
            <a:extLst>
              <a:ext uri="{FF2B5EF4-FFF2-40B4-BE49-F238E27FC236}">
                <a16:creationId xmlns:a16="http://schemas.microsoft.com/office/drawing/2014/main" id="{1A68B879-BA9B-4B53-8C9D-CE29C84D76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>
            <a:extLst>
              <a:ext uri="{FF2B5EF4-FFF2-40B4-BE49-F238E27FC236}">
                <a16:creationId xmlns:a16="http://schemas.microsoft.com/office/drawing/2014/main" id="{CFA54055-2702-4226-AA7B-8560620338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C9B027-AB75-4727-9BB1-F0AAEA66FBAC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86787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05992" y="137600"/>
            <a:ext cx="2013376" cy="58559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392677" y="137600"/>
            <a:ext cx="3421145" cy="294959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05992" y="723198"/>
            <a:ext cx="2013376" cy="236399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6279BA70-D883-4EAF-A896-CEA16F3725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0585DD-230B-4FAF-BF6F-46B936CA8DEC}" type="datetimeFigureOut">
              <a:rPr lang="fr-FR"/>
              <a:pPr>
                <a:defRPr/>
              </a:pPr>
              <a:t>20/04/2024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95ED64F7-CADF-4CAC-A1F5-26F0D36C8B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6A44C8A8-7419-4262-907D-02E210DC1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C80793-F1A7-4C04-A36D-9701876212E8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7615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99526" y="2419192"/>
            <a:ext cx="3671888" cy="28559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199526" y="308799"/>
            <a:ext cx="3671888" cy="2073593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/>
              <a:t>Cliquez sur l'icône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199526" y="2704791"/>
            <a:ext cx="3671888" cy="40559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DD6A6EBE-E54B-4571-9FC5-A806CD6FEE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FB301C-5FD0-48AE-9C21-04D17DFEEF7E}" type="datetimeFigureOut">
              <a:rPr lang="fr-FR"/>
              <a:pPr>
                <a:defRPr/>
              </a:pPr>
              <a:t>20/04/2024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24BD3678-6C47-4EDB-9761-FBAA6341A8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F3F1BE3C-5334-4BFB-A787-B00E58AD01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20708C-C4F1-495C-8CBC-E6B52D9EA903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103896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A3819DB-508C-4938-B372-26FBC5C038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166287-A0CD-495F-869E-BDB0F6352CF7}" type="datetimeFigureOut">
              <a:rPr lang="fr-FR"/>
              <a:pPr>
                <a:defRPr/>
              </a:pPr>
              <a:t>20/04/2024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D369960-D7E5-44BE-8ECA-21D5A87643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C0B8DB0-C675-4C5C-8A90-34FAD6E43E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39E23E-2863-46A1-B94C-2488228CA9DE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539775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4436864" y="138400"/>
            <a:ext cx="1376958" cy="2948790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05991" y="138400"/>
            <a:ext cx="4028877" cy="2948790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8D35724-14FD-4331-BFED-29916C106F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FE05C5-0CFC-4762-B24E-F8A01FB0BD93}" type="datetimeFigureOut">
              <a:rPr lang="fr-FR"/>
              <a:pPr>
                <a:defRPr/>
              </a:pPr>
              <a:t>20/04/2024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D6A0896-E05D-4A7C-BEEA-04C7569392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7F6A92C-4883-4B63-85F5-C132E68F9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490BF1-587E-4E0B-B623-B7184459BC73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137761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>
            <a:extLst>
              <a:ext uri="{FF2B5EF4-FFF2-40B4-BE49-F238E27FC236}">
                <a16:creationId xmlns:a16="http://schemas.microsoft.com/office/drawing/2014/main" id="{3E4DF618-E7AE-4C94-A2FC-EE6E22B05D57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305991" y="138240"/>
            <a:ext cx="5507832" cy="575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Modifiez le style du titre</a:t>
            </a:r>
          </a:p>
        </p:txBody>
      </p:sp>
      <p:sp>
        <p:nvSpPr>
          <p:cNvPr id="1027" name="Espace réservé du texte 2">
            <a:extLst>
              <a:ext uri="{FF2B5EF4-FFF2-40B4-BE49-F238E27FC236}">
                <a16:creationId xmlns:a16="http://schemas.microsoft.com/office/drawing/2014/main" id="{014B9071-F974-4B23-AD3E-CE1A4DA0995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305991" y="806397"/>
            <a:ext cx="5507832" cy="22809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Modifiez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DDD9109-EE2D-4C68-8FB5-D01744BBE7D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05991" y="3203509"/>
            <a:ext cx="1427956" cy="18335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DDA8A29-6108-49AD-BD60-5AFC9FA68F3F}" type="datetimeFigureOut">
              <a:rPr lang="fr-FR"/>
              <a:pPr>
                <a:defRPr/>
              </a:pPr>
              <a:t>20/04/2024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631937D-8BBB-4C45-93A1-D438AB99A41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090936" y="3203509"/>
            <a:ext cx="1937941" cy="18335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EE525EE-4585-4253-89BB-060D77FD570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385866" y="3203509"/>
            <a:ext cx="1427956" cy="183359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FFFFFF"/>
                </a:solidFill>
              </a:defRPr>
            </a:lvl1pPr>
          </a:lstStyle>
          <a:p>
            <a:fld id="{AA807EB4-61D0-49B9-BD8C-9E6B81872474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g"/><Relationship Id="rId4" Type="http://schemas.openxmlformats.org/officeDocument/2006/relationships/image" Target="../media/image19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3">
            <a:extLst>
              <a:ext uri="{FF2B5EF4-FFF2-40B4-BE49-F238E27FC236}">
                <a16:creationId xmlns:a16="http://schemas.microsoft.com/office/drawing/2014/main" id="{177EAF61-9526-40F2-9CA8-60B1E1459A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5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0BDA3F01-2170-48BA-AE4F-13B581F78A37}"/>
              </a:ext>
            </a:extLst>
          </p:cNvPr>
          <p:cNvSpPr txBox="1"/>
          <p:nvPr/>
        </p:nvSpPr>
        <p:spPr>
          <a:xfrm>
            <a:off x="720000" y="360000"/>
            <a:ext cx="4680000" cy="1080000"/>
          </a:xfrm>
          <a:prstGeom prst="rect">
            <a:avLst/>
          </a:prstGeom>
          <a:noFill/>
        </p:spPr>
        <p:txBody>
          <a:bodyPr spcFirstLastPara="1" lIns="72000" tIns="36000" rIns="72000">
            <a:prstTxWarp prst="textButton">
              <a:avLst/>
            </a:prstTxWarp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6000" dirty="0">
                <a:ln w="28575">
                  <a:solidFill>
                    <a:schemeClr val="bg1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Abadi MT Condensed Extra Bold" pitchFamily="34" charset="0"/>
                <a:cs typeface="+mn-cs"/>
              </a:rPr>
              <a:t>UNE PÊCHE INCROYABLE…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6000" dirty="0">
                <a:ln w="28575">
                  <a:solidFill>
                    <a:schemeClr val="bg1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Abadi MT Condensed Extra Bold" pitchFamily="34" charset="0"/>
                <a:cs typeface="+mn-cs"/>
              </a:rPr>
              <a:t>mais vraie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8CA1932C-AD78-4F73-B83F-4F43618709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2916000"/>
            <a:ext cx="30600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600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fr-FR" altLang="fr-FR" sz="1000" dirty="0">
                <a:latin typeface="Andy" pitchFamily="66" charset="0"/>
              </a:rPr>
              <a:t>Diaporama © Apex</a:t>
            </a:r>
          </a:p>
          <a:p>
            <a:pPr algn="ctr"/>
            <a:r>
              <a:rPr lang="fr-FR" altLang="fr-FR" sz="1000" dirty="0">
                <a:latin typeface="Andy" pitchFamily="66" charset="0"/>
              </a:rPr>
              <a:t>Photos : Tom </a:t>
            </a:r>
            <a:r>
              <a:rPr lang="fr-FR" altLang="fr-FR" sz="1000" dirty="0" err="1">
                <a:latin typeface="Andy" pitchFamily="66" charset="0"/>
              </a:rPr>
              <a:t>Satre</a:t>
            </a:r>
            <a:r>
              <a:rPr lang="fr-FR" altLang="fr-FR" sz="1000" dirty="0">
                <a:latin typeface="Andy" pitchFamily="66" charset="0"/>
              </a:rPr>
              <a:t> &amp; Internet</a:t>
            </a:r>
          </a:p>
          <a:p>
            <a:pPr algn="ctr"/>
            <a:r>
              <a:rPr lang="fr-FR" altLang="fr-FR" sz="1000" dirty="0">
                <a:latin typeface="Andy" pitchFamily="66" charset="0"/>
              </a:rPr>
              <a:t>Musique : Je crois entendre (Pêcheurs de perles)- Bizet</a:t>
            </a:r>
          </a:p>
        </p:txBody>
      </p:sp>
    </p:spTree>
  </p:cSld>
  <p:clrMapOvr>
    <a:masterClrMapping/>
  </p:clrMapOvr>
  <p:transition spd="slow" advClick="0" advTm="17000">
    <p:circle/>
    <p:sndAc>
      <p:stSnd>
        <p:snd r:embed="rId2" name="Je-Crois-Entendre-Encor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7250"/>
                            </p:stCondLst>
                            <p:childTnLst>
                              <p:par>
                                <p:cTn id="13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>
            <a:extLst>
              <a:ext uri="{FF2B5EF4-FFF2-40B4-BE49-F238E27FC236}">
                <a16:creationId xmlns:a16="http://schemas.microsoft.com/office/drawing/2014/main" id="{1DEE38E0-D472-4C99-B9C3-A5C2D9A974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621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94DB3BD2-A6EC-4281-8988-F20FF51DBC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80000" y="0"/>
            <a:ext cx="396000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fr-FR" altLang="fr-FR" sz="1000" dirty="0">
                <a:solidFill>
                  <a:schemeClr val="bg1"/>
                </a:solidFill>
                <a:latin typeface="Andy" pitchFamily="66" charset="0"/>
              </a:rPr>
              <a:t>Tom </a:t>
            </a:r>
            <a:r>
              <a:rPr lang="fr-FR" altLang="fr-FR" sz="1000" dirty="0" err="1">
                <a:solidFill>
                  <a:schemeClr val="bg1"/>
                </a:solidFill>
                <a:latin typeface="Andy" pitchFamily="66" charset="0"/>
              </a:rPr>
              <a:t>Satre</a:t>
            </a:r>
            <a:r>
              <a:rPr lang="fr-FR" altLang="fr-FR" sz="1000" dirty="0">
                <a:solidFill>
                  <a:schemeClr val="bg1"/>
                </a:solidFill>
                <a:latin typeface="Andy" pitchFamily="66" charset="0"/>
              </a:rPr>
              <a:t> a raconté au journal Sitka qu'il était avec un groupe sur un bateau de pêche en route vers </a:t>
            </a:r>
            <a:r>
              <a:rPr lang="fr-FR" altLang="fr-FR" sz="1000" dirty="0" err="1">
                <a:solidFill>
                  <a:schemeClr val="bg1"/>
                </a:solidFill>
                <a:latin typeface="Andy" pitchFamily="66" charset="0"/>
              </a:rPr>
              <a:t>Taku</a:t>
            </a:r>
            <a:r>
              <a:rPr lang="fr-FR" altLang="fr-FR" sz="1000" dirty="0">
                <a:solidFill>
                  <a:schemeClr val="bg1"/>
                </a:solidFill>
                <a:latin typeface="Andy" pitchFamily="66" charset="0"/>
              </a:rPr>
              <a:t> Harbor dans l’ouest de l’Alaska quand...</a:t>
            </a:r>
          </a:p>
        </p:txBody>
      </p:sp>
    </p:spTree>
  </p:cSld>
  <p:clrMapOvr>
    <a:masterClrMapping/>
  </p:clrMapOvr>
  <p:transition spd="slow" advClick="0" advTm="11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>
            <a:extLst>
              <a:ext uri="{FF2B5EF4-FFF2-40B4-BE49-F238E27FC236}">
                <a16:creationId xmlns:a16="http://schemas.microsoft.com/office/drawing/2014/main" id="{87902613-B659-4672-8A03-FD623809A1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5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E9F76BD1-5A73-4959-AD36-404719A6AB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80000" y="0"/>
            <a:ext cx="39600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fr-FR" altLang="fr-FR" sz="1000" dirty="0">
                <a:solidFill>
                  <a:schemeClr val="bg1"/>
                </a:solidFill>
                <a:latin typeface="Andy" pitchFamily="66" charset="0"/>
              </a:rPr>
              <a:t>… quatre jeunes daims à queue noire nageaient directement vers son bateau.</a:t>
            </a:r>
          </a:p>
        </p:txBody>
      </p:sp>
    </p:spTree>
  </p:cSld>
  <p:clrMapOvr>
    <a:masterClrMapping/>
  </p:clrMapOvr>
  <p:transition spd="slow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>
            <a:extLst>
              <a:ext uri="{FF2B5EF4-FFF2-40B4-BE49-F238E27FC236}">
                <a16:creationId xmlns:a16="http://schemas.microsoft.com/office/drawing/2014/main" id="{4D58C115-512E-456F-A70D-2576B88F56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6120000" cy="345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C748744A-A5EF-4ABD-A2D0-6CE56B5859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8000" y="0"/>
            <a:ext cx="302400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fr-FR" altLang="fr-FR" sz="1000" dirty="0">
                <a:solidFill>
                  <a:schemeClr val="bg1"/>
                </a:solidFill>
                <a:latin typeface="Andy" pitchFamily="66" charset="0"/>
              </a:rPr>
              <a:t>Dès que les daims furent près du bateau ils ont commencé par l'encercler et nous regardaient directement. </a:t>
            </a:r>
          </a:p>
        </p:txBody>
      </p:sp>
    </p:spTree>
  </p:cSld>
  <p:clrMapOvr>
    <a:masterClrMapping/>
  </p:clrMapOvr>
  <p:transition spd="slow" advClick="0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>
            <a:extLst>
              <a:ext uri="{FF2B5EF4-FFF2-40B4-BE49-F238E27FC236}">
                <a16:creationId xmlns:a16="http://schemas.microsoft.com/office/drawing/2014/main" id="{9525F4A9-D0AE-4CB0-AC10-53216DEC28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621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74C47292-01FE-488B-A294-875C97A4FF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40000" y="0"/>
            <a:ext cx="32400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fr-FR" altLang="fr-FR" sz="1000" dirty="0">
                <a:latin typeface="Andy" pitchFamily="66" charset="0"/>
              </a:rPr>
              <a:t>On pouvait voir que les 4 jeunes daims étaient en détresse.</a:t>
            </a:r>
          </a:p>
        </p:txBody>
      </p:sp>
    </p:spTree>
  </p:cSld>
  <p:clrMapOvr>
    <a:masterClrMapping/>
  </p:clrMapOvr>
  <p:transition spd="slow" advClick="0" advTm="9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>
            <a:extLst>
              <a:ext uri="{FF2B5EF4-FFF2-40B4-BE49-F238E27FC236}">
                <a16:creationId xmlns:a16="http://schemas.microsoft.com/office/drawing/2014/main" id="{F307F43C-ABC5-4221-8189-9F8402258B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5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9E405834-75FD-4703-92F0-9EF3E3470F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40000" y="0"/>
            <a:ext cx="324000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fr-FR" altLang="fr-FR" sz="1000" dirty="0">
                <a:solidFill>
                  <a:schemeClr val="bg1"/>
                </a:solidFill>
                <a:latin typeface="Andy" pitchFamily="66" charset="0"/>
              </a:rPr>
              <a:t>J'ai ouvert la passerelle de derrière et nous avons aidé les animaux craintifs et sauvages à monter dans le bateau.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>
            <a:extLst>
              <a:ext uri="{FF2B5EF4-FFF2-40B4-BE49-F238E27FC236}">
                <a16:creationId xmlns:a16="http://schemas.microsoft.com/office/drawing/2014/main" id="{8D99F03C-8E35-47B5-9844-78470342C9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5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B5595A53-69E0-4165-BAB8-A7C2BC4D82D5}"/>
              </a:ext>
            </a:extLst>
          </p:cNvPr>
          <p:cNvSpPr txBox="1">
            <a:spLocks noChangeAspect="1" noChangeArrowheads="1"/>
          </p:cNvSpPr>
          <p:nvPr/>
        </p:nvSpPr>
        <p:spPr bwMode="auto">
          <a:xfrm>
            <a:off x="1260000" y="1"/>
            <a:ext cx="36000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fr-FR" altLang="fr-FR" sz="1000" dirty="0">
                <a:solidFill>
                  <a:schemeClr val="bg1"/>
                </a:solidFill>
                <a:latin typeface="Andy" pitchFamily="66" charset="0"/>
              </a:rPr>
              <a:t>Une fois sur le bateau ils se sont effondrés de fatigue, en tremblant.</a:t>
            </a:r>
          </a:p>
        </p:txBody>
      </p:sp>
    </p:spTree>
  </p:cSld>
  <p:clrMapOvr>
    <a:masterClrMapping/>
  </p:clrMapOvr>
  <p:transition spd="slow" advClick="0" advTm="9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>
            <a:extLst>
              <a:ext uri="{FF2B5EF4-FFF2-40B4-BE49-F238E27FC236}">
                <a16:creationId xmlns:a16="http://schemas.microsoft.com/office/drawing/2014/main" id="{43111086-0802-4483-9364-0474B98842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5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818C0FE-EE12-424E-AA0C-D1B6F76B22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0000" y="-1"/>
            <a:ext cx="2160000" cy="3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fr-FR" altLang="fr-FR" sz="1000" dirty="0">
                <a:solidFill>
                  <a:schemeClr val="bg1"/>
                </a:solidFill>
                <a:latin typeface="Andy" pitchFamily="66" charset="0"/>
              </a:rPr>
              <a:t>Durant toutes mes années de pêcheur, jamais je n'ai vu une chose pareille.</a:t>
            </a:r>
          </a:p>
        </p:txBody>
      </p:sp>
    </p:spTree>
  </p:cSld>
  <p:clrMapOvr>
    <a:masterClrMapping/>
  </p:clrMapOvr>
  <p:transition spd="slow" advClick="0" advTm="9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>
            <a:extLst>
              <a:ext uri="{FF2B5EF4-FFF2-40B4-BE49-F238E27FC236}">
                <a16:creationId xmlns:a16="http://schemas.microsoft.com/office/drawing/2014/main" id="{479E19A5-754E-4007-A64F-948CF08784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5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B1BBC902-9DC4-4554-867F-0FA739D76A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000" y="0"/>
            <a:ext cx="432000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r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fr-FR" altLang="fr-FR" sz="1000" dirty="0">
                <a:latin typeface="Andy" pitchFamily="66" charset="0"/>
              </a:rPr>
              <a:t>Une fois arrivé au dock le premier daim que nous avons retiré de l’eau s’est retourné et nous a regardé comme s’il nous disait merci, puis il a disparu dans la forêt</a:t>
            </a:r>
          </a:p>
        </p:txBody>
      </p:sp>
    </p:spTree>
  </p:cSld>
  <p:clrMapOvr>
    <a:masterClrMapping/>
  </p:clrMapOvr>
  <p:transition spd="slow" advClick="0" advTm="11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>
            <a:extLst>
              <a:ext uri="{FF2B5EF4-FFF2-40B4-BE49-F238E27FC236}">
                <a16:creationId xmlns:a16="http://schemas.microsoft.com/office/drawing/2014/main" id="{51C50D1D-2E2A-49A0-A7E9-D62CA8E8DA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5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4798352E-0D0A-4E0D-8F81-BE59B0EA6F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60000" y="0"/>
            <a:ext cx="36000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fr-FR" altLang="fr-FR" sz="1000" dirty="0">
                <a:latin typeface="Andy" pitchFamily="66" charset="0"/>
              </a:rPr>
              <a:t>Après un peu de cajoleries et d’assistance les deux autres ont suivi.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9000">
        <p15:prstTrans prst="fracture"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>
            <a:extLst>
              <a:ext uri="{FF2B5EF4-FFF2-40B4-BE49-F238E27FC236}">
                <a16:creationId xmlns:a16="http://schemas.microsoft.com/office/drawing/2014/main" id="{696A46D5-BD90-497E-A067-40749642C1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5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DDA1A163-2C36-41F5-99F0-091D2D9E5D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0000" y="-36000"/>
            <a:ext cx="252000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fr-FR" altLang="fr-FR" sz="1000" dirty="0">
                <a:solidFill>
                  <a:schemeClr val="bg1"/>
                </a:solidFill>
                <a:latin typeface="Andy" pitchFamily="66" charset="0"/>
              </a:rPr>
              <a:t>Mais le plus petit avait besoin d’aide et je</a:t>
            </a:r>
          </a:p>
          <a:p>
            <a:pPr algn="ctr"/>
            <a:r>
              <a:rPr lang="fr-FR" altLang="fr-FR" sz="1000" dirty="0">
                <a:solidFill>
                  <a:schemeClr val="bg1"/>
                </a:solidFill>
                <a:latin typeface="Andy" pitchFamily="66" charset="0"/>
              </a:rPr>
              <a:t>l’ai transporté dans une brouette.</a:t>
            </a:r>
          </a:p>
        </p:txBody>
      </p:sp>
    </p:spTree>
  </p:cSld>
  <p:clrMapOvr>
    <a:masterClrMapping/>
  </p:clrMapOvr>
  <p:transition spd="slow" advClick="0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>
            <a:extLst>
              <a:ext uri="{FF2B5EF4-FFF2-40B4-BE49-F238E27FC236}">
                <a16:creationId xmlns:a16="http://schemas.microsoft.com/office/drawing/2014/main" id="{D292E3BB-06EF-4245-A14B-017CA96522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6120000" cy="345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AC1C4C7B-21D7-4D3F-869A-00693BFC40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20000" y="0"/>
            <a:ext cx="288000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fr-FR" altLang="fr-FR" sz="1000" dirty="0">
                <a:latin typeface="Andy" pitchFamily="66" charset="0"/>
              </a:rPr>
              <a:t>Ma fille Anna et mon fils Tim ont aider le dernier daim à se mettre sur ses pieds.</a:t>
            </a:r>
            <a:endParaRPr lang="fr-FR" altLang="fr-FR" sz="1000" dirty="0">
              <a:solidFill>
                <a:schemeClr val="bg1"/>
              </a:solidFill>
              <a:latin typeface="Andy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9000">
        <p14:ripple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>
            <a:extLst>
              <a:ext uri="{FF2B5EF4-FFF2-40B4-BE49-F238E27FC236}">
                <a16:creationId xmlns:a16="http://schemas.microsoft.com/office/drawing/2014/main" id="{451C4844-B56B-4A51-BB15-A153862ADE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5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28FE9BA1-9628-4D46-9A78-39FCEB01EF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60000" y="0"/>
            <a:ext cx="18000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fr-FR" altLang="fr-FR" sz="1000">
                <a:latin typeface="Andy" pitchFamily="66" charset="0"/>
              </a:rPr>
              <a:t>Ensuite il regagnât la forêt.</a:t>
            </a:r>
            <a:endParaRPr lang="fr-FR" altLang="fr-FR" sz="1000">
              <a:solidFill>
                <a:schemeClr val="bg1"/>
              </a:solidFill>
              <a:latin typeface="Andy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7000">
        <p:dissolve/>
      </p:transition>
    </mc:Choice>
    <mc:Fallback xmlns="">
      <p:transition spd="slow" advClick="0" advTm="7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2">
            <a:extLst>
              <a:ext uri="{FF2B5EF4-FFF2-40B4-BE49-F238E27FC236}">
                <a16:creationId xmlns:a16="http://schemas.microsoft.com/office/drawing/2014/main" id="{5922736F-0E73-4C0E-B7C2-A020F4AC36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621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E004682E-65F6-407B-ADBA-A50B2E5987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80000" y="2628000"/>
            <a:ext cx="39600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fr-FR" altLang="fr-FR" sz="1200" dirty="0">
                <a:latin typeface="Andy" pitchFamily="66" charset="0"/>
              </a:rPr>
              <a:t>Nous ne savions pas depuis combien de temps ils étaient dans l'eau glacée ou si il y en avait d’autres qui n'ont pas survécu.</a:t>
            </a:r>
          </a:p>
          <a:p>
            <a:pPr algn="ctr"/>
            <a:r>
              <a:rPr lang="fr-FR" altLang="fr-FR" sz="1200" dirty="0">
                <a:latin typeface="Andy" pitchFamily="66" charset="0"/>
              </a:rPr>
              <a:t>Plus tard ma fille m'a dit qu'elle n'oublierait jamais cette expérience et je pense que les daims ont ressenti la même chose.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Click="0" advTm="15000">
        <p15:prstTrans prst="origami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05433547-6A66-418A-A281-AC07546C91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1" y="794"/>
            <a:ext cx="6119999" cy="3456000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00704FE1-9ED3-4C15-8DE6-83A12AB5087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000" y="108000"/>
            <a:ext cx="3240000" cy="3240421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AD068E42-B9AB-445B-9585-A8C7253471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60000" y="3204000"/>
            <a:ext cx="1800000" cy="25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5674" tIns="22838" rIns="45674" bIns="22838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398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398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398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9" name="Image 3">
            <a:extLst>
              <a:ext uri="{FF2B5EF4-FFF2-40B4-BE49-F238E27FC236}">
                <a16:creationId xmlns:a16="http://schemas.microsoft.com/office/drawing/2014/main" id="{585AF9C8-512A-4237-AD99-D24F4FA5452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160000" y="792000"/>
            <a:ext cx="1800000" cy="18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DA39B4EE-A3B6-45FD-81D8-6BF5C6F51CE2}"/>
              </a:ext>
            </a:extLst>
          </p:cNvPr>
          <p:cNvSpPr/>
          <p:nvPr/>
        </p:nvSpPr>
        <p:spPr>
          <a:xfrm>
            <a:off x="1620000" y="-360000"/>
            <a:ext cx="2880000" cy="1590263"/>
          </a:xfrm>
          <a:prstGeom prst="rect">
            <a:avLst/>
          </a:prstGeom>
          <a:noFill/>
        </p:spPr>
        <p:txBody>
          <a:bodyPr wrap="square" lIns="45674" tIns="22838" rIns="45674" bIns="22838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034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1433322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8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theme/theme1.xml><?xml version="1.0" encoding="utf-8"?>
<a:theme xmlns:a="http://schemas.openxmlformats.org/drawingml/2006/main" name="Présentation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Présentation2</Template>
  <TotalTime>419</TotalTime>
  <Words>289</Words>
  <Application>Microsoft Office PowerPoint</Application>
  <PresentationFormat>Personnalisé</PresentationFormat>
  <Paragraphs>22</Paragraphs>
  <Slides>15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1" baseType="lpstr">
      <vt:lpstr>Arial</vt:lpstr>
      <vt:lpstr>Calibri</vt:lpstr>
      <vt:lpstr>Abadi MT Condensed Extra Bold</vt:lpstr>
      <vt:lpstr>Algerian</vt:lpstr>
      <vt:lpstr>Andy</vt:lpstr>
      <vt:lpstr>Présentation2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apex1</dc:creator>
  <cp:lastModifiedBy>Apex</cp:lastModifiedBy>
  <cp:revision>24</cp:revision>
  <dcterms:created xsi:type="dcterms:W3CDTF">2012-03-22T11:39:26Z</dcterms:created>
  <dcterms:modified xsi:type="dcterms:W3CDTF">2024-04-20T07:54:47Z</dcterms:modified>
</cp:coreProperties>
</file>