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315" r:id="rId4"/>
    <p:sldId id="280" r:id="rId5"/>
    <p:sldId id="285" r:id="rId6"/>
    <p:sldId id="264" r:id="rId7"/>
    <p:sldId id="281" r:id="rId8"/>
    <p:sldId id="278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6" r:id="rId22"/>
    <p:sldId id="307" r:id="rId23"/>
    <p:sldId id="305" r:id="rId24"/>
    <p:sldId id="304" r:id="rId25"/>
    <p:sldId id="310" r:id="rId26"/>
    <p:sldId id="309" r:id="rId27"/>
    <p:sldId id="312" r:id="rId28"/>
    <p:sldId id="308" r:id="rId29"/>
    <p:sldId id="303" r:id="rId30"/>
    <p:sldId id="31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D1B741E1-F1D4-B9A1-A899-7C5A991DD230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68 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4D634D-E306-C4DE-E6BC-D9C634F567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CDCCBF94-6392-7B32-EDDF-1C1AE871434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28248" y="220486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ECAADD5-A3EB-E1C8-6E1D-3442329EC29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68884" y="339809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9 Südböhmische Polk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9 Südböhmische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D5B90885-641A-411B-5AD3-8FF7CBA67C68}"/>
              </a:ext>
            </a:extLst>
          </p:cNvPr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F5878B38-D90C-F5F1-764B-61ED3785FC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783" y="6086007"/>
            <a:ext cx="1186221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Germany     </a:t>
            </a:r>
            <a:r>
              <a:rPr lang="nl-NL" altLang="cs-CZ" sz="2000" b="1" dirty="0">
                <a:solidFill>
                  <a:srgbClr val="FF0000"/>
                </a:solidFill>
              </a:rPr>
              <a:t>Duitsland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fr-FR" altLang="cs-CZ" sz="2000" b="1" dirty="0">
                <a:solidFill>
                  <a:srgbClr val="FF0000"/>
                </a:solidFill>
              </a:rPr>
              <a:t>Allemagne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Deutschland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es-ES" altLang="cs-CZ" sz="2000" b="1" dirty="0">
                <a:solidFill>
                  <a:srgbClr val="FF0000"/>
                </a:solidFill>
              </a:rPr>
              <a:t>Alemania</a:t>
            </a:r>
            <a:r>
              <a:rPr lang="cs-CZ" altLang="cs-CZ" sz="2000" b="1" dirty="0">
                <a:solidFill>
                  <a:srgbClr val="FF0000"/>
                </a:solidFill>
              </a:rPr>
              <a:t>     Alemanha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Alemanya</a:t>
            </a:r>
            <a:r>
              <a:rPr lang="cs-CZ" altLang="cs-CZ" sz="2000" b="1" dirty="0">
                <a:solidFill>
                  <a:srgbClr val="FF0000"/>
                </a:solidFill>
              </a:rPr>
              <a:t>     Németország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Niemcy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Nemecko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Nemčija</a:t>
            </a:r>
            <a:r>
              <a:rPr lang="cs-CZ" altLang="cs-CZ" sz="2000" b="1" dirty="0">
                <a:solidFill>
                  <a:srgbClr val="FF0000"/>
                </a:solidFill>
              </a:rPr>
              <a:t>    Germania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Almanya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Німеччина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ru-RU" altLang="cs-CZ" sz="2000" b="1" dirty="0">
                <a:solidFill>
                  <a:srgbClr val="FF0000"/>
                </a:solidFill>
              </a:rPr>
              <a:t>Германия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Γερμ</a:t>
            </a:r>
            <a:r>
              <a:rPr lang="cs-CZ" altLang="cs-CZ" sz="2000" b="1" dirty="0">
                <a:solidFill>
                  <a:srgbClr val="FF0000"/>
                </a:solidFill>
              </a:rPr>
              <a:t>ανία    Saksa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גרמניה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AB0A401-E690-92AB-B1A3-F88D10F53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4732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8E0A4800-D479-E779-DFCD-B00B4C97BA70}"/>
              </a:ext>
            </a:extLst>
          </p:cNvPr>
          <p:cNvSpPr/>
          <p:nvPr/>
        </p:nvSpPr>
        <p:spPr>
          <a:xfrm>
            <a:off x="1055440" y="836100"/>
            <a:ext cx="4042827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Německo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68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4232064-456D-AB11-ABE9-C504F2638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ABD68C6-5388-B267-91D9-9ED7E6FBB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769E2A-4ABF-3B1D-D301-3B64C2104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F88CD0-0990-6518-3763-C98CA6318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6E72EA-BD9C-41E8-5A53-06131201D6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2FF37A-1BBE-ABE3-7612-CC9239744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16B407-6FD6-3752-6E84-8DAE143A95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7A0B38-CC07-3159-A5DC-0E8DA8905F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7A9E38-1711-D761-2560-3C8D50C91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1C0472-9B96-20D2-D6B4-06776B6724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43E62C-AC3F-7412-E00A-0B47D7A9EF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C482DB-C41F-C138-E86F-787C9D434B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9F21C6-BF3D-8B06-7FF5-477E62424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8A2257-0019-D4FA-D271-DCAAB8BA4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FC6599-3707-ACF3-BF97-5D0A06162A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29FAE8-0E9E-3389-963E-173283E0B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6A23450-4B07-E578-E280-BBFABF53B4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167D63-1227-AF21-59A2-0627BEE37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C3481A-AC30-2737-7715-E632BDC87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563325-2E82-50B2-E8B5-5FE17C111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6C8FA5-4EE8-63D1-E6EC-D11919AA1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CA8DAC-2097-6D20-7FEE-A54C7B2197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E4CF795-CDD5-DC72-B9D9-81DFE06319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6400" y="5805264"/>
            <a:ext cx="1584176" cy="39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C17A71-E18C-3BC0-3648-395B95FC2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E55A61-6FE9-4E56-A71C-DFDB94D034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938" y="548680"/>
            <a:ext cx="1081266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377AA7-D56E-06F5-0FFD-F0E6DA202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351C98-3CBE-F99C-E9B8-4F714F39E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D19A032-018E-E759-F3FC-CB8A218D67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064195A4-3BF9-7013-645C-CA04219B41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3BE63D1B-F033-9445-27A7-EEDF669F71A7}"/>
              </a:ext>
            </a:extLst>
          </p:cNvPr>
          <p:cNvSpPr/>
          <p:nvPr/>
        </p:nvSpPr>
        <p:spPr>
          <a:xfrm>
            <a:off x="2207568" y="701067"/>
            <a:ext cx="324036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548</TotalTime>
  <Words>51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4" baseType="lpstr">
      <vt:lpstr>Arial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154</cp:revision>
  <dcterms:created xsi:type="dcterms:W3CDTF">2020-02-21T13:54:42Z</dcterms:created>
  <dcterms:modified xsi:type="dcterms:W3CDTF">2024-04-20T14:14:37Z</dcterms:modified>
</cp:coreProperties>
</file>