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5" r:id="rId14"/>
    <p:sldId id="264" r:id="rId15"/>
    <p:sldId id="263" r:id="rId16"/>
    <p:sldId id="262" r:id="rId17"/>
    <p:sldId id="261" r:id="rId18"/>
    <p:sldId id="260" r:id="rId19"/>
    <p:sldId id="258" r:id="rId20"/>
    <p:sldId id="259" r:id="rId21"/>
    <p:sldId id="257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412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39A04C-B061-2B7D-6BAC-4FDF778625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6563E2C-893D-7E3E-A4A8-FBCD45C5A3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9B095E-5ED5-2195-EE13-17B28B14F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1E9F3B-7808-67E2-A333-E2D1BCAA6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A493A1-2AE3-2A10-D68C-74B92CE29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092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97A94-4EBE-021B-9EDA-50EB4EE52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C542E7-FE72-C806-55B6-9CF0BCA1D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EB5A9-0C09-364E-CBC5-9E2CF268E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391713-4AA5-8E69-07E2-E88EE2E5B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7F28B4-5CB4-CFB8-6A63-96D72ACDE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63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C6505-7C76-22C3-084F-A9FFB0C4D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FB792D-CDE6-5900-FCBB-3B4B1E4C7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AD94D2-730C-AC62-D643-9A15FC2D0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159701-E6FA-D1AB-C1FB-34E5EF19E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D895C6-2B28-817D-E7FF-97D41B06C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09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1EB03A-4EB4-E7B8-BBB8-C1E8AEBAD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7D9E5A-8F37-BE5D-1706-A0A56FD660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D1400E8-755A-23F9-A660-1FB634D11F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8A721D-6C2C-3D83-8963-2F60CB640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7E68CC-D5A0-8622-2FAA-3AA215620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0C1C56-FEEA-9F12-C06A-3536B0F5F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94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990AB6-2837-422A-6993-B484F4E2B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56E5E9-F8B6-F05F-B3EB-368AC7B965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D8B479F-03B0-F628-CD31-DE9C6D6806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E73ED59-BEBF-422B-7D8E-ACE5DCDA87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57EF9DF-F1AB-67C6-8A58-119449A0DC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D01D216-BC69-E696-D83A-306F75436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395C8E3-62B5-7123-F45D-A844DE041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C898BA6-2BBE-E6BD-07CC-A97ED2AA0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91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B3BDB3-36ED-DED5-25B0-E5AB265C6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96DE125-120F-C5B0-E61F-E82D96E84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24F795B-3D7E-7F56-E379-7B230B062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C180530-2F8B-805C-BE4F-29B973DE9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11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C965A2-C2D9-84B8-2142-BA408DA79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06F3A5-2ACA-E990-2EED-ED73E9395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3A1F4AA-CF4C-CA11-332C-4035E9C0E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0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750A3-6E4C-1E93-D26A-1ACBE91EA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FD84B2-0A17-A698-0920-7C962497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FE75C9-7244-5216-24AE-693104DF70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3177D6-9D79-9837-F412-09BAFB6AE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BDF80D-8E44-B4FF-F006-54E2FF514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A56E05-F067-4B6D-00EA-44B2E846D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9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A8600-F5FB-9A77-FFE1-CD78622CE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A20DEBE-80F3-63FA-4C80-BB8DFDB6B1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5B9A0BA-C404-C6EE-A863-3DAA4BCF27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E6DD45-88F4-BC88-FD11-F70899A0D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E5757-173F-EFA7-88FB-4C69A7A7F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9815B7-2E44-2B34-7584-5EB4E75E9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76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9F312-63A4-2042-6A9D-77492E9C5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5384729-E18B-5B12-B935-077B4AA9A8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A16D1B-D424-A5D4-5063-506FED341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5CFE4A-7F4F-7F8A-D9F8-655233E79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20DCDB-0C9A-B1BA-9BE5-56BEAAFFC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52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0040BD-42A5-24BF-4C79-31FC932F3B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C50E375-48A4-95D6-4FBE-BF8434F635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1D3D99-B8B2-70F4-2EE4-CAB3C0404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1A4A47-3B17-212E-5292-18FD5498B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1AB086-0C73-C0D4-5A05-9035AA465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5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96AD947-A7EC-9C86-C2DD-A449DF3B0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BC1E00-88A8-D049-F461-3DAD3AE096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431A70-3907-3272-6DD9-9B4BE144D6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9F60ED-1700-434A-9299-1947A6ABD592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8A41B2-4738-5F33-CE80-B913649E9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C8D531-9AEE-9F2F-04AF-86DDB206A5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9C77F7-AC86-4F5A-9DE6-D9965F49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442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aysage, nature&#10;&#10;Description générée automatiquement">
            <a:extLst>
              <a:ext uri="{FF2B5EF4-FFF2-40B4-BE49-F238E27FC236}">
                <a16:creationId xmlns:a16="http://schemas.microsoft.com/office/drawing/2014/main" id="{1AC711F4-D58B-0D80-6B07-07CFE5A891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4142" y="918000"/>
            <a:ext cx="887187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D7E538-7E11-0D85-1C66-99A52B04EDE9}"/>
              </a:ext>
            </a:extLst>
          </p:cNvPr>
          <p:cNvSpPr txBox="1"/>
          <p:nvPr/>
        </p:nvSpPr>
        <p:spPr>
          <a:xfrm>
            <a:off x="2653783" y="206751"/>
            <a:ext cx="8032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 Vous Présente Le mont-San-Juan Et Ses Villages De Montagnes –Colorado – Etats-Unis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94E1BCF-3D3D-D70F-C9F2-E8C82EC10803}"/>
              </a:ext>
            </a:extLst>
          </p:cNvPr>
          <p:cNvSpPr txBox="1"/>
          <p:nvPr/>
        </p:nvSpPr>
        <p:spPr>
          <a:xfrm>
            <a:off x="264694" y="3630558"/>
            <a:ext cx="25211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des monts San Juan depuis le nord de Durango.</a:t>
            </a:r>
          </a:p>
        </p:txBody>
      </p:sp>
    </p:spTree>
    <p:extLst>
      <p:ext uri="{BB962C8B-B14F-4D97-AF65-F5344CB8AC3E}">
        <p14:creationId xmlns:p14="http://schemas.microsoft.com/office/powerpoint/2010/main" val="109861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 loop="1">
            <p:snd r:embed="rId2" name="Quand il neige sur mon village.wav"/>
          </p:stSnd>
        </p:sndAc>
      </p:transition>
    </mc:Choice>
    <mc:Fallback xmlns="">
      <p:transition spd="slow" advClick="0" advTm="8000">
        <p:fade/>
        <p:sndAc>
          <p:stSnd loop="1">
            <p:snd r:embed="rId4" name="Quand il neige sur mon villag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200C49-ACE2-35D1-0D9F-8149645F615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Les montagnes de San Juan sont une chaîne de montagnes hautes et accidentées situées dans les montagnes Rocheuses , au sud-ouest du Colorado et au nord-ouest du Nouveau-Mexique . La zone est fortement minéralisée (la ceinture minérale du Colorado ) et figurait dans l' industrie minière de l'or et de l'argent du début du Colorado. Les principales villes, toutes d'anciens camps miniers , comprennent </a:t>
            </a:r>
            <a:r>
              <a:rPr lang="fr-FR" sz="2800" b="1" dirty="0" err="1"/>
              <a:t>Creede</a:t>
            </a:r>
            <a:r>
              <a:rPr lang="fr-FR" sz="2800" b="1" dirty="0"/>
              <a:t> , Lake City , Silverton , </a:t>
            </a:r>
            <a:r>
              <a:rPr lang="fr-FR" sz="2800" b="1" dirty="0" err="1"/>
              <a:t>Ouray</a:t>
            </a:r>
            <a:r>
              <a:rPr lang="fr-FR" sz="2800" b="1" dirty="0"/>
              <a:t> et Telluride . L'exploitation minière à grande échelle a pris fin dans la région, bien que des prospecteurs indépendants exploitent toujours des claims dans toute la chaîne. Les dernières mines à grande échelle étaient la mine </a:t>
            </a:r>
            <a:r>
              <a:rPr lang="fr-FR" sz="2800" b="1" dirty="0" err="1"/>
              <a:t>Sunnyside</a:t>
            </a:r>
            <a:r>
              <a:rPr lang="fr-FR" sz="2800" b="1" dirty="0"/>
              <a:t> près de Silverton, qui a été exploitée jusqu'à la fin du XXe siècle, et la mine </a:t>
            </a:r>
            <a:r>
              <a:rPr lang="fr-FR" sz="2800" b="1" dirty="0" err="1"/>
              <a:t>Idarado</a:t>
            </a:r>
            <a:r>
              <a:rPr lang="fr-FR" sz="2800" b="1" dirty="0"/>
              <a:t> à Red </a:t>
            </a:r>
            <a:r>
              <a:rPr lang="fr-FR" sz="2800" b="1" dirty="0" err="1"/>
              <a:t>Mountain</a:t>
            </a:r>
            <a:r>
              <a:rPr lang="fr-FR" sz="2800" b="1" dirty="0"/>
              <a:t> </a:t>
            </a:r>
            <a:r>
              <a:rPr lang="fr-FR" sz="2800" b="1" dirty="0" err="1"/>
              <a:t>Pass</a:t>
            </a:r>
            <a:r>
              <a:rPr lang="fr-FR" sz="2800" b="1" dirty="0"/>
              <a:t> , qui a fermé ses portes dans les années 1970. Les anciennes mines célèbres de San Juan comprennent les mines Camp Bird et Smuggler Union , toutes deux situées entre Telluride et </a:t>
            </a:r>
            <a:r>
              <a:rPr lang="fr-FR" sz="2800" b="1" dirty="0" err="1"/>
              <a:t>Ouray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121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Chaîne de montagnes&#10;&#10;Description générée automatiquement">
            <a:extLst>
              <a:ext uri="{FF2B5EF4-FFF2-40B4-BE49-F238E27FC236}">
                <a16:creationId xmlns:a16="http://schemas.microsoft.com/office/drawing/2014/main" id="{D22D3D58-5E98-BD82-F29F-6DF7B4CB05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55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577D87-B42A-9823-6F9D-389B8E766745}"/>
              </a:ext>
            </a:extLst>
          </p:cNvPr>
          <p:cNvSpPr txBox="1"/>
          <p:nvPr/>
        </p:nvSpPr>
        <p:spPr>
          <a:xfrm>
            <a:off x="8752114" y="3429000"/>
            <a:ext cx="3317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Pic Uncompahgre , la plus haute montagne de la chaîne de montagnes de San Juan.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4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aysage, nature&#10;&#10;Description générée automatiquement">
            <a:extLst>
              <a:ext uri="{FF2B5EF4-FFF2-40B4-BE49-F238E27FC236}">
                <a16:creationId xmlns:a16="http://schemas.microsoft.com/office/drawing/2014/main" id="{2FD471BD-4CA1-B54B-3873-5EBE51EBD5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294" y="369000"/>
            <a:ext cx="914071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996B4-C188-A726-3365-241DB26DFCFC}"/>
              </a:ext>
            </a:extLst>
          </p:cNvPr>
          <p:cNvSpPr txBox="1"/>
          <p:nvPr/>
        </p:nvSpPr>
        <p:spPr>
          <a:xfrm>
            <a:off x="195941" y="3461657"/>
            <a:ext cx="25472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San Juans à l'automne 2008, vu du nord de Durango</a:t>
            </a:r>
          </a:p>
        </p:txBody>
      </p:sp>
    </p:spTree>
    <p:extLst>
      <p:ext uri="{BB962C8B-B14F-4D97-AF65-F5344CB8AC3E}">
        <p14:creationId xmlns:p14="http://schemas.microsoft.com/office/powerpoint/2010/main" val="213705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paysage&#10;&#10;Description générée automatiquement">
            <a:extLst>
              <a:ext uri="{FF2B5EF4-FFF2-40B4-BE49-F238E27FC236}">
                <a16:creationId xmlns:a16="http://schemas.microsoft.com/office/drawing/2014/main" id="{3D7D8CCC-914A-0C06-4FC9-F88B9C942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554" y="369000"/>
            <a:ext cx="958433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40C0FF-2762-F6BF-43BA-B3ED75B47F24}"/>
              </a:ext>
            </a:extLst>
          </p:cNvPr>
          <p:cNvSpPr txBox="1"/>
          <p:nvPr/>
        </p:nvSpPr>
        <p:spPr>
          <a:xfrm>
            <a:off x="10280469" y="3252651"/>
            <a:ext cx="16372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Chaîne </a:t>
            </a:r>
            <a:r>
              <a:rPr lang="fr-FR" sz="2400" b="1" dirty="0" err="1">
                <a:solidFill>
                  <a:srgbClr val="FFFF00"/>
                </a:solidFill>
              </a:rPr>
              <a:t>Sneffels</a:t>
            </a:r>
            <a:r>
              <a:rPr lang="fr-FR" sz="2400" b="1" dirty="0">
                <a:solidFill>
                  <a:srgbClr val="FFFF00"/>
                </a:solidFill>
              </a:rPr>
              <a:t> vue de Ridgway, Colorado</a:t>
            </a:r>
          </a:p>
        </p:txBody>
      </p:sp>
    </p:spTree>
    <p:extLst>
      <p:ext uri="{BB962C8B-B14F-4D97-AF65-F5344CB8AC3E}">
        <p14:creationId xmlns:p14="http://schemas.microsoft.com/office/powerpoint/2010/main" val="89214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plein air, montagne&#10;&#10;Description générée automatiquement">
            <a:extLst>
              <a:ext uri="{FF2B5EF4-FFF2-40B4-BE49-F238E27FC236}">
                <a16:creationId xmlns:a16="http://schemas.microsoft.com/office/drawing/2014/main" id="{2DF50FCB-2E72-2833-B41B-C333711C22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560" y="369000"/>
            <a:ext cx="677494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DE189-F35A-E434-0AEB-372A9750E725}"/>
              </a:ext>
            </a:extLst>
          </p:cNvPr>
          <p:cNvSpPr txBox="1"/>
          <p:nvPr/>
        </p:nvSpPr>
        <p:spPr>
          <a:xfrm>
            <a:off x="2053485" y="3829930"/>
            <a:ext cx="2717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 de la Montagne Rouge</a:t>
            </a:r>
          </a:p>
        </p:txBody>
      </p:sp>
    </p:spTree>
    <p:extLst>
      <p:ext uri="{BB962C8B-B14F-4D97-AF65-F5344CB8AC3E}">
        <p14:creationId xmlns:p14="http://schemas.microsoft.com/office/powerpoint/2010/main" val="303797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Chaîne de montagnes&#10;&#10;Description générée automatiquement">
            <a:extLst>
              <a:ext uri="{FF2B5EF4-FFF2-40B4-BE49-F238E27FC236}">
                <a16:creationId xmlns:a16="http://schemas.microsoft.com/office/drawing/2014/main" id="{C26B4661-008B-BD35-AB44-6502DE875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291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EC62AC-B452-A0A4-478B-B5739AFFF286}"/>
              </a:ext>
            </a:extLst>
          </p:cNvPr>
          <p:cNvSpPr txBox="1"/>
          <p:nvPr/>
        </p:nvSpPr>
        <p:spPr>
          <a:xfrm>
            <a:off x="8756537" y="3576709"/>
            <a:ext cx="3182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à la truite près de Telluride</a:t>
            </a:r>
          </a:p>
        </p:txBody>
      </p:sp>
    </p:spTree>
    <p:extLst>
      <p:ext uri="{BB962C8B-B14F-4D97-AF65-F5344CB8AC3E}">
        <p14:creationId xmlns:p14="http://schemas.microsoft.com/office/powerpoint/2010/main" val="409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65D08FDE-3F27-040D-0378-4CAAA7F399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127" y="369000"/>
            <a:ext cx="917283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9ED895-1380-8252-1A82-BF42FA384308}"/>
              </a:ext>
            </a:extLst>
          </p:cNvPr>
          <p:cNvSpPr txBox="1"/>
          <p:nvPr/>
        </p:nvSpPr>
        <p:spPr>
          <a:xfrm>
            <a:off x="104503" y="4267089"/>
            <a:ext cx="287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Pic du Crépuscule</a:t>
            </a:r>
          </a:p>
        </p:txBody>
      </p:sp>
    </p:spTree>
    <p:extLst>
      <p:ext uri="{BB962C8B-B14F-4D97-AF65-F5344CB8AC3E}">
        <p14:creationId xmlns:p14="http://schemas.microsoft.com/office/powerpoint/2010/main" val="389049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nature, paysage, plein air&#10;&#10;Description générée automatiquement">
            <a:extLst>
              <a:ext uri="{FF2B5EF4-FFF2-40B4-BE49-F238E27FC236}">
                <a16:creationId xmlns:a16="http://schemas.microsoft.com/office/drawing/2014/main" id="{89738BCB-09A4-C32D-6750-5F68EA4DC0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86" y="368999"/>
            <a:ext cx="914071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1AE8DD-1A4A-2654-7A02-395915B34E8A}"/>
              </a:ext>
            </a:extLst>
          </p:cNvPr>
          <p:cNvSpPr txBox="1"/>
          <p:nvPr/>
        </p:nvSpPr>
        <p:spPr>
          <a:xfrm>
            <a:off x="10019212" y="2681406"/>
            <a:ext cx="20378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Chutes du voile de la mariée près de Telluride</a:t>
            </a:r>
          </a:p>
        </p:txBody>
      </p:sp>
    </p:spTree>
    <p:extLst>
      <p:ext uri="{BB962C8B-B14F-4D97-AF65-F5344CB8AC3E}">
        <p14:creationId xmlns:p14="http://schemas.microsoft.com/office/powerpoint/2010/main" val="310545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plante&#10;&#10;Description générée automatiquement">
            <a:extLst>
              <a:ext uri="{FF2B5EF4-FFF2-40B4-BE49-F238E27FC236}">
                <a16:creationId xmlns:a16="http://schemas.microsoft.com/office/drawing/2014/main" id="{9E08D44D-A50C-C7E2-4336-41222A99BB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173057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24AAE8-5147-D9A4-53E3-944C99E94A9A}"/>
              </a:ext>
            </a:extLst>
          </p:cNvPr>
          <p:cNvSpPr txBox="1"/>
          <p:nvPr/>
        </p:nvSpPr>
        <p:spPr>
          <a:xfrm>
            <a:off x="3056708" y="5930537"/>
            <a:ext cx="9823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Vestiges d'une maison abandonnée à Eureka</a:t>
            </a:r>
          </a:p>
        </p:txBody>
      </p:sp>
    </p:spTree>
    <p:extLst>
      <p:ext uri="{BB962C8B-B14F-4D97-AF65-F5344CB8AC3E}">
        <p14:creationId xmlns:p14="http://schemas.microsoft.com/office/powerpoint/2010/main" val="58095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84E922C5-DDFB-3ADA-868F-B536572E83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169817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032ACD-3BD4-85FD-8578-73E9B33F7EAC}"/>
              </a:ext>
            </a:extLst>
          </p:cNvPr>
          <p:cNvSpPr txBox="1"/>
          <p:nvPr/>
        </p:nvSpPr>
        <p:spPr>
          <a:xfrm>
            <a:off x="2245938" y="5648152"/>
            <a:ext cx="8908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abandonnée dans la ville fantôme de Gladstone</a:t>
            </a:r>
          </a:p>
        </p:txBody>
      </p:sp>
    </p:spTree>
    <p:extLst>
      <p:ext uri="{BB962C8B-B14F-4D97-AF65-F5344CB8AC3E}">
        <p14:creationId xmlns:p14="http://schemas.microsoft.com/office/powerpoint/2010/main" val="379412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Papier photographique, croquis, nature&#10;&#10;Description générée automatiquement">
            <a:extLst>
              <a:ext uri="{FF2B5EF4-FFF2-40B4-BE49-F238E27FC236}">
                <a16:creationId xmlns:a16="http://schemas.microsoft.com/office/drawing/2014/main" id="{1F0F95D7-BC09-8575-ABCB-DA483ADC44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8188" y="189000"/>
            <a:ext cx="3865778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385659-377A-34B2-DE48-29D850C7B240}"/>
              </a:ext>
            </a:extLst>
          </p:cNvPr>
          <p:cNvSpPr txBox="1"/>
          <p:nvPr/>
        </p:nvSpPr>
        <p:spPr>
          <a:xfrm>
            <a:off x="5736768" y="4623193"/>
            <a:ext cx="20378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Commission géologique Hayden, années 1870</a:t>
            </a:r>
          </a:p>
        </p:txBody>
      </p:sp>
    </p:spTree>
    <p:extLst>
      <p:ext uri="{BB962C8B-B14F-4D97-AF65-F5344CB8AC3E}">
        <p14:creationId xmlns:p14="http://schemas.microsoft.com/office/powerpoint/2010/main" val="297683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région sauvage, mélèze&#10;&#10;Description générée automatiquement">
            <a:extLst>
              <a:ext uri="{FF2B5EF4-FFF2-40B4-BE49-F238E27FC236}">
                <a16:creationId xmlns:a16="http://schemas.microsoft.com/office/drawing/2014/main" id="{A9DB0E42-2B8C-63DF-2306-C0CEF9316D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15" y="170854"/>
            <a:ext cx="1113776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B44B1F-A05A-F60D-DCFD-B68A8E6294DC}"/>
              </a:ext>
            </a:extLst>
          </p:cNvPr>
          <p:cNvSpPr txBox="1"/>
          <p:nvPr/>
        </p:nvSpPr>
        <p:spPr>
          <a:xfrm>
            <a:off x="4310742" y="5990897"/>
            <a:ext cx="10502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Magnifique Colorado</a:t>
            </a:r>
          </a:p>
        </p:txBody>
      </p:sp>
    </p:spTree>
    <p:extLst>
      <p:ext uri="{BB962C8B-B14F-4D97-AF65-F5344CB8AC3E}">
        <p14:creationId xmlns:p14="http://schemas.microsoft.com/office/powerpoint/2010/main" val="376248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ciel&#10;&#10;Description générée automatiquement">
            <a:extLst>
              <a:ext uri="{FF2B5EF4-FFF2-40B4-BE49-F238E27FC236}">
                <a16:creationId xmlns:a16="http://schemas.microsoft.com/office/drawing/2014/main" id="{11FAF725-C016-E301-C017-F54CDE7EC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427" y="222987"/>
            <a:ext cx="1120314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874572-2EE8-FB14-F94D-C54C71652F8A}"/>
              </a:ext>
            </a:extLst>
          </p:cNvPr>
          <p:cNvSpPr txBox="1"/>
          <p:nvPr/>
        </p:nvSpPr>
        <p:spPr>
          <a:xfrm>
            <a:off x="722811" y="6162987"/>
            <a:ext cx="11469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Aspect nord-ouest d'Electric Peak vu depuis l'US Highway 550 dans le Colorado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3986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Chaîne de montagnes&#10;&#10;Description générée automatiquement">
            <a:extLst>
              <a:ext uri="{FF2B5EF4-FFF2-40B4-BE49-F238E27FC236}">
                <a16:creationId xmlns:a16="http://schemas.microsoft.com/office/drawing/2014/main" id="{8E07EC77-6A87-B3A7-7A89-F5478F3D3F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94" y="382451"/>
            <a:ext cx="5616000" cy="342576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09F56-33B0-43AC-D49A-5F08FE1570A9}"/>
              </a:ext>
            </a:extLst>
          </p:cNvPr>
          <p:cNvSpPr txBox="1"/>
          <p:nvPr/>
        </p:nvSpPr>
        <p:spPr>
          <a:xfrm>
            <a:off x="1580605" y="3915285"/>
            <a:ext cx="6466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San Juan </a:t>
            </a:r>
            <a:r>
              <a:rPr lang="fr-FR" sz="2400" b="1" dirty="0" err="1"/>
              <a:t>Mountains</a:t>
            </a:r>
            <a:endParaRPr lang="fr-FR" sz="2400" b="1" dirty="0"/>
          </a:p>
        </p:txBody>
      </p:sp>
      <p:pic>
        <p:nvPicPr>
          <p:cNvPr id="6" name="Image 5" descr="Une image contenant plein air, arbre, nature, ciel&#10;&#10;Description générée automatiquement">
            <a:extLst>
              <a:ext uri="{FF2B5EF4-FFF2-40B4-BE49-F238E27FC236}">
                <a16:creationId xmlns:a16="http://schemas.microsoft.com/office/drawing/2014/main" id="{F497205B-8CB3-26B5-DD08-2C54631CB3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0206" y="3082864"/>
            <a:ext cx="4572000" cy="350043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77F547F-E77D-9AE5-9A7B-FB8345BCE215}"/>
              </a:ext>
            </a:extLst>
          </p:cNvPr>
          <p:cNvSpPr txBox="1"/>
          <p:nvPr/>
        </p:nvSpPr>
        <p:spPr>
          <a:xfrm>
            <a:off x="7146109" y="2111718"/>
            <a:ext cx="4820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 Garfield du comté de San Juan, Colorado</a:t>
            </a:r>
          </a:p>
        </p:txBody>
      </p:sp>
    </p:spTree>
    <p:extLst>
      <p:ext uri="{BB962C8B-B14F-4D97-AF65-F5344CB8AC3E}">
        <p14:creationId xmlns:p14="http://schemas.microsoft.com/office/powerpoint/2010/main" val="305257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eige, Relief glaciaire, nuage&#10;&#10;Description générée automatiquement">
            <a:extLst>
              <a:ext uri="{FF2B5EF4-FFF2-40B4-BE49-F238E27FC236}">
                <a16:creationId xmlns:a16="http://schemas.microsoft.com/office/drawing/2014/main" id="{D2418BF4-899F-4C59-CA1F-D6204C73A1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931" y="3429000"/>
            <a:ext cx="4064000" cy="304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A1AA92-8C8D-FB9A-43AE-AFE30A3EA7AE}"/>
              </a:ext>
            </a:extLst>
          </p:cNvPr>
          <p:cNvSpPr txBox="1"/>
          <p:nvPr/>
        </p:nvSpPr>
        <p:spPr>
          <a:xfrm>
            <a:off x="126124" y="2427889"/>
            <a:ext cx="5549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Mont Sneffels, montagnes de San Juan, Colorado</a:t>
            </a:r>
            <a:endParaRPr lang="fr-FR" sz="2400" b="1" dirty="0"/>
          </a:p>
        </p:txBody>
      </p:sp>
      <p:pic>
        <p:nvPicPr>
          <p:cNvPr id="6" name="Image 5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4FBA1573-81D7-8385-5DC7-DEC7879C6F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2069" y="320356"/>
            <a:ext cx="4932000" cy="327407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1BE6A8-FDFB-FC2B-2E50-65EBC9D3A3C7}"/>
              </a:ext>
            </a:extLst>
          </p:cNvPr>
          <p:cNvSpPr txBox="1"/>
          <p:nvPr/>
        </p:nvSpPr>
        <p:spPr>
          <a:xfrm>
            <a:off x="6952593" y="3752671"/>
            <a:ext cx="53532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El </a:t>
            </a:r>
            <a:r>
              <a:rPr lang="fr-FR" sz="2400" b="1" dirty="0" err="1"/>
              <a:t>Diente</a:t>
            </a:r>
            <a:r>
              <a:rPr lang="fr-FR" sz="2400" b="1" dirty="0"/>
              <a:t> du Mont Wilson, San Juan Plage, Montagnes Rocheuses, Colorado, États-Unis</a:t>
            </a:r>
          </a:p>
        </p:txBody>
      </p:sp>
    </p:spTree>
    <p:extLst>
      <p:ext uri="{BB962C8B-B14F-4D97-AF65-F5344CB8AC3E}">
        <p14:creationId xmlns:p14="http://schemas.microsoft.com/office/powerpoint/2010/main" val="193267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arbre, nuage&#10;&#10;Description générée automatiquement">
            <a:extLst>
              <a:ext uri="{FF2B5EF4-FFF2-40B4-BE49-F238E27FC236}">
                <a16:creationId xmlns:a16="http://schemas.microsoft.com/office/drawing/2014/main" id="{7EFD7990-8242-F9B0-E33E-C29BCBB58B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95" y="441119"/>
            <a:ext cx="5220000" cy="346928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aysage, région sauvage&#10;&#10;Description générée automatiquement">
            <a:extLst>
              <a:ext uri="{FF2B5EF4-FFF2-40B4-BE49-F238E27FC236}">
                <a16:creationId xmlns:a16="http://schemas.microsoft.com/office/drawing/2014/main" id="{BFDDE6B2-CF45-2170-9F23-4F09AA71BB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0654" y="2908117"/>
            <a:ext cx="5400000" cy="36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6341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paysage&#10;&#10;Description générée automatiquement">
            <a:extLst>
              <a:ext uri="{FF2B5EF4-FFF2-40B4-BE49-F238E27FC236}">
                <a16:creationId xmlns:a16="http://schemas.microsoft.com/office/drawing/2014/main" id="{CBB57984-5A3A-1CCA-6947-4BAFEED8DE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856" y="2916685"/>
            <a:ext cx="4788000" cy="350363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ciel, Massif&#10;&#10;Description générée automatiquement">
            <a:extLst>
              <a:ext uri="{FF2B5EF4-FFF2-40B4-BE49-F238E27FC236}">
                <a16:creationId xmlns:a16="http://schemas.microsoft.com/office/drawing/2014/main" id="{EFBC1BA3-C961-BB2D-D65F-ED29045E7C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3145" y="346913"/>
            <a:ext cx="4860000" cy="330706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5117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7C1FDC2A-73D0-ACFD-7D12-58356ADFB1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23" y="369000"/>
            <a:ext cx="917284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3EDAFD-A14D-236B-17EE-DE8F17BFAE9A}"/>
              </a:ext>
            </a:extLst>
          </p:cNvPr>
          <p:cNvSpPr txBox="1"/>
          <p:nvPr/>
        </p:nvSpPr>
        <p:spPr>
          <a:xfrm>
            <a:off x="9577568" y="3184634"/>
            <a:ext cx="24962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PALAIS DE JUSTICE DU COMTÉ DE SAN JUAN, SILVERTON, COLORADO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63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égion sauvage, ciel, nature&#10;&#10;Description générée automatiquement">
            <a:extLst>
              <a:ext uri="{FF2B5EF4-FFF2-40B4-BE49-F238E27FC236}">
                <a16:creationId xmlns:a16="http://schemas.microsoft.com/office/drawing/2014/main" id="{D7BA5B23-FE85-EAC0-CE88-B6801E28C7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684" y="432062"/>
            <a:ext cx="4500000" cy="337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route, ciel&#10;&#10;Description générée automatiquement">
            <a:extLst>
              <a:ext uri="{FF2B5EF4-FFF2-40B4-BE49-F238E27FC236}">
                <a16:creationId xmlns:a16="http://schemas.microsoft.com/office/drawing/2014/main" id="{AFEE3E10-B22C-5A6D-5791-68C4FB891A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40" y="3137338"/>
            <a:ext cx="5076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4052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maison, arbre&#10;&#10;Description générée automatiquement">
            <a:extLst>
              <a:ext uri="{FF2B5EF4-FFF2-40B4-BE49-F238E27FC236}">
                <a16:creationId xmlns:a16="http://schemas.microsoft.com/office/drawing/2014/main" id="{57E2231B-4533-669E-290A-F27933D57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3195963"/>
            <a:ext cx="5364000" cy="329943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240B14-DAE2-C23D-9559-813C3D95CE69}"/>
              </a:ext>
            </a:extLst>
          </p:cNvPr>
          <p:cNvSpPr txBox="1"/>
          <p:nvPr/>
        </p:nvSpPr>
        <p:spPr>
          <a:xfrm>
            <a:off x="7625999" y="4073531"/>
            <a:ext cx="3941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Villages De Montagne Dans le Colorado  -Etats-Unis</a:t>
            </a:r>
          </a:p>
        </p:txBody>
      </p:sp>
      <p:pic>
        <p:nvPicPr>
          <p:cNvPr id="8" name="Image 7" descr="Une image contenant bâtiment, plein air, ciel, maison&#10;&#10;Description générée automatiquement">
            <a:extLst>
              <a:ext uri="{FF2B5EF4-FFF2-40B4-BE49-F238E27FC236}">
                <a16:creationId xmlns:a16="http://schemas.microsoft.com/office/drawing/2014/main" id="{B944BC0A-2BB0-90A2-5DDD-E601279FB4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000" y="306718"/>
            <a:ext cx="5076000" cy="312228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3611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utomne, bâtiment&#10;&#10;Description générée automatiquement">
            <a:extLst>
              <a:ext uri="{FF2B5EF4-FFF2-40B4-BE49-F238E27FC236}">
                <a16:creationId xmlns:a16="http://schemas.microsoft.com/office/drawing/2014/main" id="{D74B174D-CC74-5DC4-F0D1-71AEAC7B7F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03" y="353418"/>
            <a:ext cx="5436000" cy="35411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voiture, montagne&#10;&#10;Description générée automatiquement">
            <a:extLst>
              <a:ext uri="{FF2B5EF4-FFF2-40B4-BE49-F238E27FC236}">
                <a16:creationId xmlns:a16="http://schemas.microsoft.com/office/drawing/2014/main" id="{5B40056D-E4DD-AB0F-2D34-DDEB52D847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097" y="3143742"/>
            <a:ext cx="5184000" cy="34436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AF834E-CAD2-4BC3-4C1B-8EBA16DBB23C}"/>
              </a:ext>
            </a:extLst>
          </p:cNvPr>
          <p:cNvSpPr txBox="1"/>
          <p:nvPr/>
        </p:nvSpPr>
        <p:spPr>
          <a:xfrm>
            <a:off x="751241" y="4292401"/>
            <a:ext cx="518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Villages De Montagnes Dans Le Colorado –Etats-Unis</a:t>
            </a:r>
          </a:p>
        </p:txBody>
      </p:sp>
    </p:spTree>
    <p:extLst>
      <p:ext uri="{BB962C8B-B14F-4D97-AF65-F5344CB8AC3E}">
        <p14:creationId xmlns:p14="http://schemas.microsoft.com/office/powerpoint/2010/main" val="14037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arbre&#10;&#10;Description générée automatiquement">
            <a:extLst>
              <a:ext uri="{FF2B5EF4-FFF2-40B4-BE49-F238E27FC236}">
                <a16:creationId xmlns:a16="http://schemas.microsoft.com/office/drawing/2014/main" id="{E7DB38C5-A2D5-09DE-B25B-7AA099A261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02" y="3214359"/>
            <a:ext cx="5976000" cy="31971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hiver, ciel&#10;&#10;Description générée automatiquement">
            <a:extLst>
              <a:ext uri="{FF2B5EF4-FFF2-40B4-BE49-F238E27FC236}">
                <a16:creationId xmlns:a16="http://schemas.microsoft.com/office/drawing/2014/main" id="{DAE8E5A8-F254-55E6-CCE9-D27ED7906A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5787" y="349351"/>
            <a:ext cx="4392000" cy="35857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1431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hiver, station de ski&#10;&#10;Description générée automatiquement">
            <a:extLst>
              <a:ext uri="{FF2B5EF4-FFF2-40B4-BE49-F238E27FC236}">
                <a16:creationId xmlns:a16="http://schemas.microsoft.com/office/drawing/2014/main" id="{C635292C-A32D-8EAD-A9F2-66766A36E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821" y="345184"/>
            <a:ext cx="5220000" cy="352046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Poubelle&#10;&#10;Description générée automatiquement">
            <a:extLst>
              <a:ext uri="{FF2B5EF4-FFF2-40B4-BE49-F238E27FC236}">
                <a16:creationId xmlns:a16="http://schemas.microsoft.com/office/drawing/2014/main" id="{90C5D5B7-D3DF-3614-0811-A41BD9D9D5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2179" y="2962258"/>
            <a:ext cx="5292000" cy="3569021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940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 de vélo, arbre&#10;&#10;Description générée automatiquement">
            <a:extLst>
              <a:ext uri="{FF2B5EF4-FFF2-40B4-BE49-F238E27FC236}">
                <a16:creationId xmlns:a16="http://schemas.microsoft.com/office/drawing/2014/main" id="{3EED4F24-939F-0356-DF8D-AAADE163F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887" y="1607109"/>
            <a:ext cx="7240650" cy="470007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9F873A-F138-2DD4-DC84-4345D4CD2280}"/>
              </a:ext>
            </a:extLst>
          </p:cNvPr>
          <p:cNvSpPr txBox="1"/>
          <p:nvPr/>
        </p:nvSpPr>
        <p:spPr>
          <a:xfrm>
            <a:off x="157655" y="436226"/>
            <a:ext cx="10484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  Vous A Proposé    Le Mont San-Juan Et Ses Villages De Montagne –Etats-Unis Sur Une Proposition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8C596E5-05E6-8CCC-71B0-89B23F81F882}"/>
              </a:ext>
            </a:extLst>
          </p:cNvPr>
          <p:cNvSpPr txBox="1"/>
          <p:nvPr/>
        </p:nvSpPr>
        <p:spPr>
          <a:xfrm>
            <a:off x="8449827" y="2692596"/>
            <a:ext cx="3169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1B40764-EEF2-BE37-4535-6F0422456DD3}"/>
              </a:ext>
            </a:extLst>
          </p:cNvPr>
          <p:cNvSpPr txBox="1"/>
          <p:nvPr/>
        </p:nvSpPr>
        <p:spPr>
          <a:xfrm>
            <a:off x="9480331" y="3957144"/>
            <a:ext cx="2711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3936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26074C1-8D68-07DE-DB9B-B1D94AEFDEB4}"/>
              </a:ext>
            </a:extLst>
          </p:cNvPr>
          <p:cNvSpPr txBox="1"/>
          <p:nvPr/>
        </p:nvSpPr>
        <p:spPr>
          <a:xfrm>
            <a:off x="2459421" y="1828800"/>
            <a:ext cx="10773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Remercie De Votre Visite</a:t>
            </a:r>
          </a:p>
        </p:txBody>
      </p:sp>
      <p:pic>
        <p:nvPicPr>
          <p:cNvPr id="4" name="Image 3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546918B5-A7E5-B143-23AE-493AF1369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22" y="3129454"/>
            <a:ext cx="4358756" cy="223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6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394</Words>
  <Application>Microsoft Office PowerPoint</Application>
  <PresentationFormat>Grand écran</PresentationFormat>
  <Paragraphs>28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2024-04-14T05:19:16Z</dcterms:created>
  <dcterms:modified xsi:type="dcterms:W3CDTF">2024-04-16T07:43:17Z</dcterms:modified>
</cp:coreProperties>
</file>