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79" r:id="rId4"/>
    <p:sldId id="278" r:id="rId5"/>
    <p:sldId id="277" r:id="rId6"/>
    <p:sldId id="276" r:id="rId7"/>
    <p:sldId id="275" r:id="rId8"/>
    <p:sldId id="274" r:id="rId9"/>
    <p:sldId id="262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61" r:id="rId22"/>
    <p:sldId id="260" r:id="rId23"/>
    <p:sldId id="259" r:id="rId24"/>
    <p:sldId id="258" r:id="rId25"/>
    <p:sldId id="257" r:id="rId26"/>
    <p:sldId id="280" r:id="rId27"/>
    <p:sldId id="281" r:id="rId28"/>
    <p:sldId id="282" r:id="rId29"/>
    <p:sldId id="283" r:id="rId30"/>
    <p:sldId id="284" r:id="rId31"/>
    <p:sldId id="285" r:id="rId32"/>
    <p:sldId id="287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6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1D5CA6-C32A-84D4-4B11-C396140979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F85D44-BC35-7682-A64B-93DBAF4EE1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6B9CA9-A8E7-99DE-4901-4738F0D7A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121B53-05B9-435C-3367-4D79E828D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D9AB61-2B78-1187-FD1C-BCA92625C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479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5AA9F3-E6B0-7DAE-9B93-BD8E6C310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D82100-F978-9742-8443-3C68ECC644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A7735A-B1E9-4224-7105-693EA2CD9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068DA5-CBFE-A1DD-4480-5FE5B8C07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47989A-C54C-FEC7-BAD4-005D700C5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11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8757A8-CC03-6EB5-7027-63AAB7D95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A9F118-7237-3C5A-C483-946C49EFD0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3ED879-970F-76B3-40A3-E981F3F43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2C9BD4-01A6-F095-5DCE-767079575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18F6A0-7AE7-BB86-0533-4E0821BC2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043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CC4ADD-DE94-F7A3-7A18-310983BB6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0BFF51-5C96-7981-30D1-89B8BFA7FB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86B254-22E7-1E42-03B2-55DD2212BD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560829F-CD03-EA33-520A-066159DDE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E2BFC4-AC8B-EB0A-F864-404D5EF5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3BAF75-5701-FA31-1CDB-2AF580BA5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379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8AB092-E033-FC7C-3B7A-0C1A9CFA5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33C1481-918E-352E-CB03-EA1BF7B417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CF4477F-7617-E809-ABDA-35718C196C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A6438CF-5338-AFD3-F6FD-89C4BF3EDC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19AE34E-599D-9D1F-22C6-B04AD00FC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AD1A071-5047-A105-37EC-991622531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29B7E08-CB5F-7100-75F7-15F9399BC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ABDAFCF-DE58-E383-D2AC-FA389678B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711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0B050E-AAA4-7D16-B83D-C2C46FD5C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FD09749-E4B8-A439-8516-D3FFC1014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CC81213-CFC9-2226-7036-00D8396CA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574A564-C949-697A-998C-27F6DC6EC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830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19AD1F-411C-C233-91F9-23F947ADF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5AE64E-B702-C338-191D-1365F42DD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29C1EE2-22EE-11E9-B852-FB1657182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810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31A42F-859D-E521-29FD-155276EA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CA1A03-F681-B4A2-D706-FE12A9132C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20A8689-8F0B-B9B4-202A-EB54B7CC3A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C63EC62-FCAE-AFC4-B5A9-B57201E64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AFE2CCF-57CA-6819-276A-223AF6802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2AD3D8-87B3-29A2-74BD-0014B67A7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0616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7D452A-D096-7D07-31F1-7C158A99B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EA9F2F1-D4F1-0DED-98B5-C39FF5F841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70EA75D-CB43-1EA2-BDEC-DF47843C9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4BE9AE3-CE8A-A0C8-10C4-1A7B05647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186976-95CC-A403-EAC2-D43AB1A84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624F11-6D9D-65BF-FC4E-38AC8616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840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E84B55-157A-3443-1099-0202C0A14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A0F55AA-4D93-C0CD-A1E5-6863993CFB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7A7EA1-51F4-9D1B-0506-32E2E0CA7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24ED58-F2EE-AA36-1EA7-9FD42FB04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5DA124-68AD-7881-9052-45A46F9BE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045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78B1C63-6082-FF9F-F360-6FDB16248C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95CF09-BD15-9C6D-0FF7-D606A3C5D5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AEE3C2-F5E7-E15E-7191-682CB1015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3061E-7879-69A2-49E9-4BD1AFAAF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A5481-B110-8188-6576-12EDFE58F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0439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98FD797-A227-933E-AEFE-05C6F16FB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75A043A-A238-338E-ABF1-A8D2785FC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D3BAD4-78D6-20F2-3E5E-FC327670A5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4CF180-AD8A-4B2F-A0A1-4503E9388B5D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A44A9-BE5D-7718-040B-3D5E0AC859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DDBA2A-B4C0-5455-7AED-7574BA7C34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0630B6-F7D0-4188-BF0E-D6B1169FCA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021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90B0224C-8900-2AB0-6E41-C36A515888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2" y="279000"/>
            <a:ext cx="94426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2652E2-2E0F-725B-3FAF-55BD247757FA}"/>
              </a:ext>
            </a:extLst>
          </p:cNvPr>
          <p:cNvSpPr txBox="1"/>
          <p:nvPr/>
        </p:nvSpPr>
        <p:spPr>
          <a:xfrm>
            <a:off x="1854926" y="278999"/>
            <a:ext cx="9442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Ville De Klagenfurt ‘(Autriche )</a:t>
            </a:r>
          </a:p>
        </p:txBody>
      </p:sp>
    </p:spTree>
    <p:extLst>
      <p:ext uri="{BB962C8B-B14F-4D97-AF65-F5344CB8AC3E}">
        <p14:creationId xmlns:p14="http://schemas.microsoft.com/office/powerpoint/2010/main" val="624432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  <p:sndAc>
          <p:stSnd loop="1">
            <p:snd r:embed="rId2" name="Marche des Bucherons Tyroliens - Marche Bauer par Frédéric Buch et son Orchestre.wav"/>
          </p:stSnd>
        </p:sndAc>
      </p:transition>
    </mc:Choice>
    <mc:Fallback xmlns="">
      <p:transition spd="slow" advClick="0" advTm="8000">
        <p:fade/>
        <p:sndAc>
          <p:stSnd loop="1">
            <p:snd r:embed="rId4" name="Marche des Bucherons Tyroliens - Marche Bauer par Frédéric Buch et son Orchest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E325256-D50B-3420-9D91-742CB649B449}"/>
              </a:ext>
            </a:extLst>
          </p:cNvPr>
          <p:cNvSpPr txBox="1"/>
          <p:nvPr/>
        </p:nvSpPr>
        <p:spPr>
          <a:xfrm>
            <a:off x="452845" y="305068"/>
            <a:ext cx="11547565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Située sur les bords du lac </a:t>
            </a:r>
            <a:r>
              <a:rPr lang="fr-FR" sz="4000" b="1" dirty="0" err="1">
                <a:solidFill>
                  <a:schemeClr val="bg1"/>
                </a:solidFill>
              </a:rPr>
              <a:t>Wörthersee</a:t>
            </a:r>
            <a:r>
              <a:rPr lang="fr-FR" sz="4000" b="1" dirty="0">
                <a:solidFill>
                  <a:schemeClr val="bg1"/>
                </a:solidFill>
              </a:rPr>
              <a:t>, lac alpin le plus chaud d'Europe, Klagenfurt </a:t>
            </a:r>
            <a:r>
              <a:rPr lang="fr-FR" sz="4000" b="1" dirty="0" err="1">
                <a:solidFill>
                  <a:schemeClr val="bg1"/>
                </a:solidFill>
              </a:rPr>
              <a:t>am</a:t>
            </a:r>
            <a:r>
              <a:rPr lang="fr-FR" sz="4000" b="1" dirty="0">
                <a:solidFill>
                  <a:schemeClr val="bg1"/>
                </a:solidFill>
              </a:rPr>
              <a:t> </a:t>
            </a:r>
            <a:r>
              <a:rPr lang="fr-FR" sz="4000" b="1" dirty="0" err="1">
                <a:solidFill>
                  <a:schemeClr val="bg1"/>
                </a:solidFill>
              </a:rPr>
              <a:t>Wörthersee</a:t>
            </a:r>
            <a:r>
              <a:rPr lang="fr-FR" sz="4000" b="1" dirty="0">
                <a:solidFill>
                  <a:schemeClr val="bg1"/>
                </a:solidFill>
              </a:rPr>
              <a:t> est une destination touristique très fréquentée, avec des montagnes à la fois au nord et au sud de la ville. Elle est agrémentée par de nombreux parcs, et on recense pas moins de 23 châteaux dans les alentours.</a:t>
            </a:r>
          </a:p>
          <a:p>
            <a:endParaRPr lang="fr-FR" sz="4000" b="1" dirty="0">
              <a:solidFill>
                <a:schemeClr val="bg1"/>
              </a:solidFill>
            </a:endParaRPr>
          </a:p>
          <a:p>
            <a:r>
              <a:rPr lang="fr-FR" sz="4000" b="1" dirty="0">
                <a:solidFill>
                  <a:schemeClr val="bg1"/>
                </a:solidFill>
              </a:rPr>
              <a:t>Elle se trouve à quelques kilomètres de la Slovénie.</a:t>
            </a:r>
          </a:p>
        </p:txBody>
      </p:sp>
    </p:spTree>
    <p:extLst>
      <p:ext uri="{BB962C8B-B14F-4D97-AF65-F5344CB8AC3E}">
        <p14:creationId xmlns:p14="http://schemas.microsoft.com/office/powerpoint/2010/main" val="1712263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7171EAFE-4887-E816-FB83-B234A4644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7975" y="189000"/>
            <a:ext cx="486760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1150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Description générée automatiquement">
            <a:extLst>
              <a:ext uri="{FF2B5EF4-FFF2-40B4-BE49-F238E27FC236}">
                <a16:creationId xmlns:a16="http://schemas.microsoft.com/office/drawing/2014/main" id="{93FB461C-3BD9-0B5B-EF20-F7B244C13D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4512" y="6"/>
            <a:ext cx="9716195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A87BA4-EEF7-62AF-E6EC-62AFA931769D}"/>
              </a:ext>
            </a:extLst>
          </p:cNvPr>
          <p:cNvSpPr txBox="1"/>
          <p:nvPr/>
        </p:nvSpPr>
        <p:spPr>
          <a:xfrm>
            <a:off x="3815278" y="5649009"/>
            <a:ext cx="9716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Théâtre municipal de Klagenfurt</a:t>
            </a:r>
          </a:p>
        </p:txBody>
      </p:sp>
    </p:spTree>
    <p:extLst>
      <p:ext uri="{BB962C8B-B14F-4D97-AF65-F5344CB8AC3E}">
        <p14:creationId xmlns:p14="http://schemas.microsoft.com/office/powerpoint/2010/main" val="4245958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hotographie aérienne, nuage&#10;&#10;Description générée automatiquement">
            <a:extLst>
              <a:ext uri="{FF2B5EF4-FFF2-40B4-BE49-F238E27FC236}">
                <a16:creationId xmlns:a16="http://schemas.microsoft.com/office/drawing/2014/main" id="{CADBA7CC-0CD6-0420-9D92-1251890AE7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1693" y="279000"/>
            <a:ext cx="958861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1B9E27-6CDA-A081-DF1F-67996ABF36C7}"/>
              </a:ext>
            </a:extLst>
          </p:cNvPr>
          <p:cNvSpPr txBox="1"/>
          <p:nvPr/>
        </p:nvSpPr>
        <p:spPr>
          <a:xfrm>
            <a:off x="1071154" y="5750004"/>
            <a:ext cx="105767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depuis le flanc du </a:t>
            </a:r>
            <a:r>
              <a:rPr lang="fr-FR" sz="2400" b="1" dirty="0" err="1">
                <a:solidFill>
                  <a:srgbClr val="FFFF00"/>
                </a:solidFill>
              </a:rPr>
              <a:t>Schrottkogel</a:t>
            </a:r>
            <a:r>
              <a:rPr lang="fr-FR" sz="2400" b="1" dirty="0">
                <a:solidFill>
                  <a:srgbClr val="FFFF00"/>
                </a:solidFill>
              </a:rPr>
              <a:t> dans la ville de Klagenfurt , Carinthie, Autriche</a:t>
            </a:r>
          </a:p>
        </p:txBody>
      </p:sp>
    </p:spTree>
    <p:extLst>
      <p:ext uri="{BB962C8B-B14F-4D97-AF65-F5344CB8AC3E}">
        <p14:creationId xmlns:p14="http://schemas.microsoft.com/office/powerpoint/2010/main" val="2807438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Description générée automatiquement">
            <a:extLst>
              <a:ext uri="{FF2B5EF4-FFF2-40B4-BE49-F238E27FC236}">
                <a16:creationId xmlns:a16="http://schemas.microsoft.com/office/drawing/2014/main" id="{F37883CD-C28D-E62F-AA92-A0EE22DD4C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245" y="279000"/>
            <a:ext cx="895006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2FE208-5DAD-18D7-5A43-1B82233EF74F}"/>
              </a:ext>
            </a:extLst>
          </p:cNvPr>
          <p:cNvSpPr txBox="1"/>
          <p:nvPr/>
        </p:nvSpPr>
        <p:spPr>
          <a:xfrm>
            <a:off x="9382314" y="1351508"/>
            <a:ext cx="275509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de la cathédrale (</a:t>
            </a:r>
            <a:r>
              <a:rPr lang="fr-FR" sz="2400" b="1" dirty="0" err="1">
                <a:solidFill>
                  <a:srgbClr val="FFFF00"/>
                </a:solidFill>
              </a:rPr>
              <a:t>Domplatz</a:t>
            </a:r>
            <a:r>
              <a:rPr lang="fr-FR" sz="2400" b="1" dirty="0">
                <a:solidFill>
                  <a:srgbClr val="FFFF00"/>
                </a:solidFill>
              </a:rPr>
              <a:t>) avec cathédrale et église paroissiale de la ville Saints Pierre et Paul, centre-ville de Klagenfurt , Carinthie , Autriche </a:t>
            </a:r>
          </a:p>
        </p:txBody>
      </p:sp>
    </p:spTree>
    <p:extLst>
      <p:ext uri="{BB962C8B-B14F-4D97-AF65-F5344CB8AC3E}">
        <p14:creationId xmlns:p14="http://schemas.microsoft.com/office/powerpoint/2010/main" val="1369239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Lieux sacrés, église, chapelle, intérieur&#10;&#10;Description générée automatiquement">
            <a:extLst>
              <a:ext uri="{FF2B5EF4-FFF2-40B4-BE49-F238E27FC236}">
                <a16:creationId xmlns:a16="http://schemas.microsoft.com/office/drawing/2014/main" id="{29788977-7A3B-C45D-59A7-33602C4D9E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0616" y="189000"/>
            <a:ext cx="4302076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2762E07-9FFA-D494-820D-ADF921A9CC42}"/>
              </a:ext>
            </a:extLst>
          </p:cNvPr>
          <p:cNvSpPr txBox="1"/>
          <p:nvPr/>
        </p:nvSpPr>
        <p:spPr>
          <a:xfrm>
            <a:off x="2168434" y="3951515"/>
            <a:ext cx="4832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de </a:t>
            </a:r>
            <a:r>
              <a:rPr lang="fr-FR" sz="2400" b="1" dirty="0" err="1">
                <a:solidFill>
                  <a:schemeClr val="bg1"/>
                </a:solidFill>
              </a:rPr>
              <a:t>Klagenfurter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375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gelé&#10;&#10;Description générée automatiquement">
            <a:extLst>
              <a:ext uri="{FF2B5EF4-FFF2-40B4-BE49-F238E27FC236}">
                <a16:creationId xmlns:a16="http://schemas.microsoft.com/office/drawing/2014/main" id="{B7ED516E-1311-623D-3E18-7478929C1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514" y="18288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DCA00B-779C-793B-ED4F-5D2B5D553BAD}"/>
              </a:ext>
            </a:extLst>
          </p:cNvPr>
          <p:cNvSpPr txBox="1"/>
          <p:nvPr/>
        </p:nvSpPr>
        <p:spPr>
          <a:xfrm>
            <a:off x="2961497" y="6046959"/>
            <a:ext cx="7485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- </a:t>
            </a:r>
            <a:r>
              <a:rPr lang="fr-FR" sz="2400" b="1" dirty="0">
                <a:solidFill>
                  <a:schemeClr val="bg1"/>
                </a:solidFill>
              </a:rPr>
              <a:t>ruelles autour du </a:t>
            </a:r>
            <a:r>
              <a:rPr lang="fr-FR" sz="2400" b="1" dirty="0" err="1">
                <a:solidFill>
                  <a:schemeClr val="bg1"/>
                </a:solidFill>
              </a:rPr>
              <a:t>Lendhafen</a:t>
            </a:r>
            <a:r>
              <a:rPr lang="fr-FR" sz="2400" b="1" dirty="0">
                <a:solidFill>
                  <a:schemeClr val="bg1"/>
                </a:solidFill>
              </a:rPr>
              <a:t> (vue de nuit)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504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habits&#10;&#10;Description générée automatiquement">
            <a:extLst>
              <a:ext uri="{FF2B5EF4-FFF2-40B4-BE49-F238E27FC236}">
                <a16:creationId xmlns:a16="http://schemas.microsoft.com/office/drawing/2014/main" id="{BC4B7EFE-1DAA-AB3C-2FAD-81114B487F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27" y="91929"/>
            <a:ext cx="940956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3D11A0-9AED-D942-32DF-21C84F57E80D}"/>
              </a:ext>
            </a:extLst>
          </p:cNvPr>
          <p:cNvSpPr txBox="1"/>
          <p:nvPr/>
        </p:nvSpPr>
        <p:spPr>
          <a:xfrm>
            <a:off x="9649098" y="2390503"/>
            <a:ext cx="25429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Plate-forme du belvédère au sommet de la pyramide du mont (</a:t>
            </a:r>
            <a:r>
              <a:rPr lang="fr-FR" sz="2400" b="1" dirty="0" err="1">
                <a:solidFill>
                  <a:srgbClr val="FFFF00"/>
                </a:solidFill>
              </a:rPr>
              <a:t>Pyramidenkogel</a:t>
            </a:r>
            <a:r>
              <a:rPr lang="fr-FR" sz="2400" b="1" dirty="0">
                <a:solidFill>
                  <a:srgbClr val="FFFF00"/>
                </a:solidFill>
              </a:rPr>
              <a:t>) avec vue sur le lac Woerth</a:t>
            </a:r>
          </a:p>
        </p:txBody>
      </p:sp>
    </p:spTree>
    <p:extLst>
      <p:ext uri="{BB962C8B-B14F-4D97-AF65-F5344CB8AC3E}">
        <p14:creationId xmlns:p14="http://schemas.microsoft.com/office/powerpoint/2010/main" val="2941337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banque&#10;&#10;Description générée automatiquement">
            <a:extLst>
              <a:ext uri="{FF2B5EF4-FFF2-40B4-BE49-F238E27FC236}">
                <a16:creationId xmlns:a16="http://schemas.microsoft.com/office/drawing/2014/main" id="{3408EE16-8543-10D9-7D9C-A0A9354BF8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4" y="0"/>
            <a:ext cx="946479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F5006C-278F-91C7-6197-44E0D4A3FA77}"/>
              </a:ext>
            </a:extLst>
          </p:cNvPr>
          <p:cNvSpPr txBox="1"/>
          <p:nvPr/>
        </p:nvSpPr>
        <p:spPr>
          <a:xfrm>
            <a:off x="1240972" y="5884501"/>
            <a:ext cx="105809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illa</a:t>
            </a:r>
            <a:r>
              <a:rPr lang="fr-FR" sz="2400" b="1" dirty="0">
                <a:solidFill>
                  <a:srgbClr val="FFFF00"/>
                </a:solidFill>
              </a:rPr>
              <a:t> au bord du lac </a:t>
            </a:r>
            <a:r>
              <a:rPr lang="fr-FR" sz="2400" b="1" dirty="0" err="1">
                <a:solidFill>
                  <a:srgbClr val="FFFF00"/>
                </a:solidFill>
              </a:rPr>
              <a:t>Samek</a:t>
            </a:r>
            <a:r>
              <a:rPr lang="fr-FR" sz="2400" b="1" dirty="0">
                <a:solidFill>
                  <a:srgbClr val="FFFF00"/>
                </a:solidFill>
              </a:rPr>
              <a:t> sur la </a:t>
            </a:r>
            <a:r>
              <a:rPr lang="fr-FR" sz="2400" b="1" dirty="0" err="1">
                <a:solidFill>
                  <a:srgbClr val="FFFF00"/>
                </a:solidFill>
              </a:rPr>
              <a:t>Wörthersee-Süduferstrasse</a:t>
            </a:r>
            <a:r>
              <a:rPr lang="fr-FR" sz="2400" b="1" dirty="0">
                <a:solidFill>
                  <a:srgbClr val="FFFF00"/>
                </a:solidFill>
              </a:rPr>
              <a:t> à </a:t>
            </a:r>
            <a:r>
              <a:rPr lang="fr-FR" sz="2400" b="1" dirty="0" err="1">
                <a:solidFill>
                  <a:srgbClr val="FFFF00"/>
                </a:solidFill>
              </a:rPr>
              <a:t>Maiernigg</a:t>
            </a:r>
            <a:r>
              <a:rPr lang="fr-FR" sz="2400" b="1" dirty="0">
                <a:solidFill>
                  <a:srgbClr val="FFFF00"/>
                </a:solidFill>
              </a:rPr>
              <a:t>, ville statutaire de Klagenfurt au bord du lac Woerth , Carinthie , Autriche </a:t>
            </a:r>
          </a:p>
        </p:txBody>
      </p:sp>
    </p:spTree>
    <p:extLst>
      <p:ext uri="{BB962C8B-B14F-4D97-AF65-F5344CB8AC3E}">
        <p14:creationId xmlns:p14="http://schemas.microsoft.com/office/powerpoint/2010/main" val="2733347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08387316-2CBC-B893-649D-602C8D86EA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339" y="189000"/>
            <a:ext cx="4323603" cy="648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69DB46-24E3-40D1-FD17-CFE6FFE0FF02}"/>
              </a:ext>
            </a:extLst>
          </p:cNvPr>
          <p:cNvSpPr txBox="1"/>
          <p:nvPr/>
        </p:nvSpPr>
        <p:spPr>
          <a:xfrm>
            <a:off x="714103" y="3429000"/>
            <a:ext cx="53818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Clocher de l'église paroissiale principale de la ville Saint Giles, centre-ville, Klagenfurt , Carinthie , Autriche</a:t>
            </a:r>
          </a:p>
        </p:txBody>
      </p:sp>
    </p:spTree>
    <p:extLst>
      <p:ext uri="{BB962C8B-B14F-4D97-AF65-F5344CB8AC3E}">
        <p14:creationId xmlns:p14="http://schemas.microsoft.com/office/powerpoint/2010/main" val="2266268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eau, nature&#10;&#10;Description générée automatiquement">
            <a:extLst>
              <a:ext uri="{FF2B5EF4-FFF2-40B4-BE49-F238E27FC236}">
                <a16:creationId xmlns:a16="http://schemas.microsoft.com/office/drawing/2014/main" id="{7523F484-CA39-5241-E0CD-861DB95FC1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2510156"/>
            <a:ext cx="11268000" cy="203646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14C8C2-8528-86C0-55AC-DCD39F711181}"/>
              </a:ext>
            </a:extLst>
          </p:cNvPr>
          <p:cNvSpPr txBox="1"/>
          <p:nvPr/>
        </p:nvSpPr>
        <p:spPr>
          <a:xfrm>
            <a:off x="2011680" y="4698164"/>
            <a:ext cx="9235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panorama du lac </a:t>
            </a:r>
            <a:r>
              <a:rPr lang="fr-FR" sz="2400" b="1" dirty="0" err="1">
                <a:solidFill>
                  <a:srgbClr val="FFFF00"/>
                </a:solidFill>
              </a:rPr>
              <a:t>Wörth</a:t>
            </a:r>
            <a:r>
              <a:rPr lang="fr-FR" sz="2400" b="1" dirty="0">
                <a:solidFill>
                  <a:srgbClr val="FFFF00"/>
                </a:solidFill>
              </a:rPr>
              <a:t> pris à la tour du </a:t>
            </a:r>
            <a:r>
              <a:rPr lang="fr-FR" sz="2400" b="1" dirty="0" err="1">
                <a:solidFill>
                  <a:srgbClr val="FFFF00"/>
                </a:solidFill>
              </a:rPr>
              <a:t>Pyramidenkogel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837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immeuble gouvernemental, fenêtre&#10;&#10;Description générée automatiquement">
            <a:extLst>
              <a:ext uri="{FF2B5EF4-FFF2-40B4-BE49-F238E27FC236}">
                <a16:creationId xmlns:a16="http://schemas.microsoft.com/office/drawing/2014/main" id="{1F9E5815-0C1D-CADC-5CBB-C55667D9FD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35" y="324000"/>
            <a:ext cx="8280000" cy="621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DFE351-64A7-C49E-8A3C-6B0BD8F84ABE}"/>
              </a:ext>
            </a:extLst>
          </p:cNvPr>
          <p:cNvSpPr txBox="1"/>
          <p:nvPr/>
        </p:nvSpPr>
        <p:spPr>
          <a:xfrm>
            <a:off x="8425542" y="3918857"/>
            <a:ext cx="3226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 de ville de Klagenfurt</a:t>
            </a:r>
          </a:p>
        </p:txBody>
      </p:sp>
    </p:spTree>
    <p:extLst>
      <p:ext uri="{BB962C8B-B14F-4D97-AF65-F5344CB8AC3E}">
        <p14:creationId xmlns:p14="http://schemas.microsoft.com/office/powerpoint/2010/main" val="1711176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arbre&#10;&#10;Description générée automatiquement">
            <a:extLst>
              <a:ext uri="{FF2B5EF4-FFF2-40B4-BE49-F238E27FC236}">
                <a16:creationId xmlns:a16="http://schemas.microsoft.com/office/drawing/2014/main" id="{052EC595-662F-F08F-CDCF-D7198D9FC9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00" y="176349"/>
            <a:ext cx="10620000" cy="59737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474C91-1951-36BA-B8DB-8F06CC8B399C}"/>
              </a:ext>
            </a:extLst>
          </p:cNvPr>
          <p:cNvSpPr txBox="1"/>
          <p:nvPr/>
        </p:nvSpPr>
        <p:spPr>
          <a:xfrm>
            <a:off x="1214846" y="5919266"/>
            <a:ext cx="1054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depuis l'ancienne tour du </a:t>
            </a:r>
            <a:r>
              <a:rPr lang="fr-FR" sz="2400" b="1" dirty="0" err="1"/>
              <a:t>Pyramidenkogel</a:t>
            </a:r>
            <a:r>
              <a:rPr lang="fr-FR" sz="2400" b="1" dirty="0"/>
              <a:t> en direction de </a:t>
            </a:r>
            <a:r>
              <a:rPr lang="fr-FR" sz="2400" b="1" dirty="0" err="1"/>
              <a:t>Klagenfu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0476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0EC170-9E2A-F6B0-2A7D-FDA728F1D4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966" y="279000"/>
            <a:ext cx="895006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6DBA8D-7473-F4E8-C325-29D0D32AC0E5}"/>
              </a:ext>
            </a:extLst>
          </p:cNvPr>
          <p:cNvSpPr txBox="1"/>
          <p:nvPr/>
        </p:nvSpPr>
        <p:spPr>
          <a:xfrm>
            <a:off x="3317966" y="5840336"/>
            <a:ext cx="92516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 cathédrale de Klagenfurt et la </a:t>
            </a:r>
            <a:r>
              <a:rPr lang="fr-FR" sz="2400" b="1" dirty="0" err="1"/>
              <a:t>Domplatz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6091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monument, arbre&#10;&#10;Description générée automatiquement">
            <a:extLst>
              <a:ext uri="{FF2B5EF4-FFF2-40B4-BE49-F238E27FC236}">
                <a16:creationId xmlns:a16="http://schemas.microsoft.com/office/drawing/2014/main" id="{DC5AE614-8E4A-C89E-3E29-C80935A1FF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6881" y="189000"/>
            <a:ext cx="485848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AAB1F3-1BCB-D80E-7C04-AC95991B3DC4}"/>
              </a:ext>
            </a:extLst>
          </p:cNvPr>
          <p:cNvSpPr txBox="1"/>
          <p:nvPr/>
        </p:nvSpPr>
        <p:spPr>
          <a:xfrm>
            <a:off x="7001691" y="3997234"/>
            <a:ext cx="4858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Duc Bernhard von Spanheim, fondateur de la ville</a:t>
            </a:r>
          </a:p>
        </p:txBody>
      </p:sp>
    </p:spTree>
    <p:extLst>
      <p:ext uri="{BB962C8B-B14F-4D97-AF65-F5344CB8AC3E}">
        <p14:creationId xmlns:p14="http://schemas.microsoft.com/office/powerpoint/2010/main" val="3833819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éhicule terrestre&#10;&#10;Description générée automatiquement">
            <a:extLst>
              <a:ext uri="{FF2B5EF4-FFF2-40B4-BE49-F238E27FC236}">
                <a16:creationId xmlns:a16="http://schemas.microsoft.com/office/drawing/2014/main" id="{426A3428-6703-C66B-B00A-B9898D03F9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000" y="316338"/>
            <a:ext cx="8928000" cy="593567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65FAA7-2892-4D06-1F8C-D74FCAB2802F}"/>
              </a:ext>
            </a:extLst>
          </p:cNvPr>
          <p:cNvSpPr txBox="1"/>
          <p:nvPr/>
        </p:nvSpPr>
        <p:spPr>
          <a:xfrm>
            <a:off x="3826560" y="6021178"/>
            <a:ext cx="9654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Ancien hôtel de ville, Alter </a:t>
            </a:r>
            <a:r>
              <a:rPr lang="fr-FR" sz="2400" b="1" dirty="0" err="1">
                <a:solidFill>
                  <a:schemeClr val="bg1"/>
                </a:solidFill>
              </a:rPr>
              <a:t>Platz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67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ville&#10;&#10;Description générée automatiquement">
            <a:extLst>
              <a:ext uri="{FF2B5EF4-FFF2-40B4-BE49-F238E27FC236}">
                <a16:creationId xmlns:a16="http://schemas.microsoft.com/office/drawing/2014/main" id="{42C99931-8340-7922-E55F-6B9A5692B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352697"/>
            <a:ext cx="792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22CB1E-A090-D157-9484-CCB222AC0C69}"/>
              </a:ext>
            </a:extLst>
          </p:cNvPr>
          <p:cNvSpPr txBox="1"/>
          <p:nvPr/>
        </p:nvSpPr>
        <p:spPr>
          <a:xfrm>
            <a:off x="1704926" y="5554033"/>
            <a:ext cx="103457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dirty="0"/>
              <a:t>"</a:t>
            </a:r>
            <a:r>
              <a:rPr lang="fr-FR" sz="2400" b="1" dirty="0" err="1">
                <a:solidFill>
                  <a:srgbClr val="FFFF00"/>
                </a:solidFill>
              </a:rPr>
              <a:t>Landhaus</a:t>
            </a:r>
            <a:r>
              <a:rPr lang="fr-FR" sz="2400" b="1" dirty="0">
                <a:solidFill>
                  <a:srgbClr val="FFFF00"/>
                </a:solidFill>
              </a:rPr>
              <a:t>", le palais des États, aujourd'hui Assemblée d'État</a:t>
            </a:r>
          </a:p>
        </p:txBody>
      </p:sp>
    </p:spTree>
    <p:extLst>
      <p:ext uri="{BB962C8B-B14F-4D97-AF65-F5344CB8AC3E}">
        <p14:creationId xmlns:p14="http://schemas.microsoft.com/office/powerpoint/2010/main" val="887012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ade, mur, arche&#10;&#10;Description générée automatiquement">
            <a:extLst>
              <a:ext uri="{FF2B5EF4-FFF2-40B4-BE49-F238E27FC236}">
                <a16:creationId xmlns:a16="http://schemas.microsoft.com/office/drawing/2014/main" id="{A905F35B-9980-C849-BAA4-F1744DC6F9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000" y="290129"/>
            <a:ext cx="8964000" cy="595977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C5F796-98E6-A4EC-E161-B4CE255578E4}"/>
              </a:ext>
            </a:extLst>
          </p:cNvPr>
          <p:cNvSpPr txBox="1"/>
          <p:nvPr/>
        </p:nvSpPr>
        <p:spPr>
          <a:xfrm>
            <a:off x="2769326" y="5988296"/>
            <a:ext cx="7916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Cour à arcades dans l'ancien 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1070393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arbre, plein air&#10;&#10;Description générée automatiquement">
            <a:extLst>
              <a:ext uri="{FF2B5EF4-FFF2-40B4-BE49-F238E27FC236}">
                <a16:creationId xmlns:a16="http://schemas.microsoft.com/office/drawing/2014/main" id="{DD89D802-068B-ECE3-4018-9F8210EBA6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380" y="266680"/>
            <a:ext cx="950943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D62C21-0C93-2AF0-73FA-06E302BD68F4}"/>
              </a:ext>
            </a:extLst>
          </p:cNvPr>
          <p:cNvSpPr txBox="1"/>
          <p:nvPr/>
        </p:nvSpPr>
        <p:spPr>
          <a:xfrm>
            <a:off x="9644741" y="2918440"/>
            <a:ext cx="26690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>
                <a:solidFill>
                  <a:srgbClr val="FFFF00"/>
                </a:solidFill>
              </a:rPr>
              <a:t>	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Château Maria </a:t>
            </a:r>
            <a:r>
              <a:rPr lang="fr-FR" sz="2400" b="1" dirty="0" err="1">
                <a:solidFill>
                  <a:srgbClr val="FFFF00"/>
                </a:solidFill>
              </a:rPr>
              <a:t>Loretto</a:t>
            </a:r>
            <a:r>
              <a:rPr lang="fr-FR" sz="2400" b="1" dirty="0">
                <a:solidFill>
                  <a:srgbClr val="FFFF00"/>
                </a:solidFill>
              </a:rPr>
              <a:t> dans le 12ème</a:t>
            </a:r>
          </a:p>
        </p:txBody>
      </p:sp>
    </p:spTree>
    <p:extLst>
      <p:ext uri="{BB962C8B-B14F-4D97-AF65-F5344CB8AC3E}">
        <p14:creationId xmlns:p14="http://schemas.microsoft.com/office/powerpoint/2010/main" val="3270660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arbre&#10;&#10;Description générée automatiquement">
            <a:extLst>
              <a:ext uri="{FF2B5EF4-FFF2-40B4-BE49-F238E27FC236}">
                <a16:creationId xmlns:a16="http://schemas.microsoft.com/office/drawing/2014/main" id="{6D6F79BE-600D-CD37-40EF-545D39AFA6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4789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C00760-7705-DC53-EEFC-841219BAFC56}"/>
              </a:ext>
            </a:extLst>
          </p:cNvPr>
          <p:cNvSpPr txBox="1"/>
          <p:nvPr/>
        </p:nvSpPr>
        <p:spPr>
          <a:xfrm>
            <a:off x="431074" y="2279583"/>
            <a:ext cx="28346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fontaine </a:t>
            </a:r>
            <a:r>
              <a:rPr lang="fr-FR" sz="2400" b="1" dirty="0" err="1">
                <a:solidFill>
                  <a:schemeClr val="bg1"/>
                </a:solidFill>
              </a:rPr>
              <a:t>Lindworm</a:t>
            </a:r>
            <a:r>
              <a:rPr lang="fr-FR" sz="2400" b="1" dirty="0">
                <a:solidFill>
                  <a:schemeClr val="bg1"/>
                </a:solidFill>
              </a:rPr>
              <a:t> est l'un des monuments les plus reconnaissables du centre-ville de Klagenfurt.</a:t>
            </a:r>
          </a:p>
        </p:txBody>
      </p:sp>
    </p:spTree>
    <p:extLst>
      <p:ext uri="{BB962C8B-B14F-4D97-AF65-F5344CB8AC3E}">
        <p14:creationId xmlns:p14="http://schemas.microsoft.com/office/powerpoint/2010/main" val="4102039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marché, Commerce, Magasin&#10;&#10;Description générée automatiquement">
            <a:extLst>
              <a:ext uri="{FF2B5EF4-FFF2-40B4-BE49-F238E27FC236}">
                <a16:creationId xmlns:a16="http://schemas.microsoft.com/office/drawing/2014/main" id="{A9DB784F-1152-7E17-219B-135B87C9ED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283" y="279000"/>
            <a:ext cx="839999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1B7D8D-FA06-B874-4703-9522ADB54601}"/>
              </a:ext>
            </a:extLst>
          </p:cNvPr>
          <p:cNvSpPr txBox="1"/>
          <p:nvPr/>
        </p:nvSpPr>
        <p:spPr>
          <a:xfrm>
            <a:off x="8974183" y="3579223"/>
            <a:ext cx="32178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Marché </a:t>
            </a:r>
            <a:r>
              <a:rPr lang="fr-FR" sz="2400" b="1" dirty="0" err="1">
                <a:solidFill>
                  <a:schemeClr val="bg1"/>
                </a:solidFill>
              </a:rPr>
              <a:t>Benedikterplatz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159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Grand magasin, personne, lobby&#10;&#10;Description générée automatiquement">
            <a:extLst>
              <a:ext uri="{FF2B5EF4-FFF2-40B4-BE49-F238E27FC236}">
                <a16:creationId xmlns:a16="http://schemas.microsoft.com/office/drawing/2014/main" id="{029DFF04-9AFD-CA27-6191-5E392C90DE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741" y="279000"/>
            <a:ext cx="84175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E935A4-4411-EBEF-EC2C-7EBE5F04408C}"/>
              </a:ext>
            </a:extLst>
          </p:cNvPr>
          <p:cNvSpPr txBox="1"/>
          <p:nvPr/>
        </p:nvSpPr>
        <p:spPr>
          <a:xfrm>
            <a:off x="509452" y="3840481"/>
            <a:ext cx="27693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Intérieur de la ville-</a:t>
            </a:r>
            <a:r>
              <a:rPr lang="fr-FR" sz="2400" b="1" dirty="0" err="1">
                <a:solidFill>
                  <a:srgbClr val="FFFF00"/>
                </a:solidFill>
              </a:rPr>
              <a:t>Arkaden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370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oute&#10;&#10;Description générée automatiquement">
            <a:extLst>
              <a:ext uri="{FF2B5EF4-FFF2-40B4-BE49-F238E27FC236}">
                <a16:creationId xmlns:a16="http://schemas.microsoft.com/office/drawing/2014/main" id="{289B3A14-EF7F-1B14-A360-1193282C2A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0389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A26E57-A7D5-B7AD-6248-87502B746635}"/>
              </a:ext>
            </a:extLst>
          </p:cNvPr>
          <p:cNvSpPr txBox="1"/>
          <p:nvPr/>
        </p:nvSpPr>
        <p:spPr>
          <a:xfrm>
            <a:off x="574764" y="6027003"/>
            <a:ext cx="107507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vue de la </a:t>
            </a:r>
            <a:r>
              <a:rPr lang="fr-FR" sz="2400" b="1" dirty="0" err="1"/>
              <a:t>Bahnstraße</a:t>
            </a:r>
            <a:r>
              <a:rPr lang="fr-FR" sz="2400" b="1" dirty="0"/>
              <a:t> au sud du centre de Klagenfurt, qui longe la gare centrale de Klagenfurt</a:t>
            </a:r>
          </a:p>
        </p:txBody>
      </p:sp>
    </p:spTree>
    <p:extLst>
      <p:ext uri="{BB962C8B-B14F-4D97-AF65-F5344CB8AC3E}">
        <p14:creationId xmlns:p14="http://schemas.microsoft.com/office/powerpoint/2010/main" val="2751385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ADD4FD1C-3547-5469-9442-AC50DB18F3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FCE975-6319-5BD4-4079-C9A6DD7655EF}"/>
              </a:ext>
            </a:extLst>
          </p:cNvPr>
          <p:cNvSpPr txBox="1"/>
          <p:nvPr/>
        </p:nvSpPr>
        <p:spPr>
          <a:xfrm>
            <a:off x="837908" y="5840336"/>
            <a:ext cx="111668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Une place devant le </a:t>
            </a:r>
            <a:r>
              <a:rPr lang="fr-FR" sz="2400" b="1" dirty="0" err="1">
                <a:solidFill>
                  <a:srgbClr val="FFFF00"/>
                </a:solidFill>
              </a:rPr>
              <a:t>Stadttheater</a:t>
            </a:r>
            <a:r>
              <a:rPr lang="fr-FR" sz="2400" b="1" dirty="0">
                <a:solidFill>
                  <a:srgbClr val="FFFF00"/>
                </a:solidFill>
              </a:rPr>
              <a:t> Klagenfurt, dans le centre de Klagenfurt</a:t>
            </a:r>
          </a:p>
        </p:txBody>
      </p:sp>
    </p:spTree>
    <p:extLst>
      <p:ext uri="{BB962C8B-B14F-4D97-AF65-F5344CB8AC3E}">
        <p14:creationId xmlns:p14="http://schemas.microsoft.com/office/powerpoint/2010/main" val="1408230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fenêtre&#10;&#10;Description générée automatiquement">
            <a:extLst>
              <a:ext uri="{FF2B5EF4-FFF2-40B4-BE49-F238E27FC236}">
                <a16:creationId xmlns:a16="http://schemas.microsoft.com/office/drawing/2014/main" id="{09F3B26C-D19E-A451-C7DB-58577B368E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435" y="279000"/>
            <a:ext cx="973912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DF3F20-ED9D-3375-94FC-501839CA824F}"/>
              </a:ext>
            </a:extLst>
          </p:cNvPr>
          <p:cNvSpPr txBox="1"/>
          <p:nvPr/>
        </p:nvSpPr>
        <p:spPr>
          <a:xfrm>
            <a:off x="4585063" y="6226302"/>
            <a:ext cx="8673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Maison des Artistes</a:t>
            </a:r>
          </a:p>
        </p:txBody>
      </p:sp>
    </p:spTree>
    <p:extLst>
      <p:ext uri="{BB962C8B-B14F-4D97-AF65-F5344CB8AC3E}">
        <p14:creationId xmlns:p14="http://schemas.microsoft.com/office/powerpoint/2010/main" val="3383021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obby, intérieur, décoration d’intérieur, plafond&#10;&#10;Description générée automatiquement">
            <a:extLst>
              <a:ext uri="{FF2B5EF4-FFF2-40B4-BE49-F238E27FC236}">
                <a16:creationId xmlns:a16="http://schemas.microsoft.com/office/drawing/2014/main" id="{6FCE5C8D-E4EF-28CE-4727-AB700DC4EA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424" y="91440"/>
            <a:ext cx="9727152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26524C-F20B-B735-DDFF-C944ECF5B9A9}"/>
              </a:ext>
            </a:extLst>
          </p:cNvPr>
          <p:cNvSpPr txBox="1"/>
          <p:nvPr/>
        </p:nvSpPr>
        <p:spPr>
          <a:xfrm>
            <a:off x="1920239" y="6120000"/>
            <a:ext cx="8817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Foyer, bâtiment principal de l' Université de Klagenfurt (2018)</a:t>
            </a:r>
          </a:p>
        </p:txBody>
      </p:sp>
    </p:spTree>
    <p:extLst>
      <p:ext uri="{BB962C8B-B14F-4D97-AF65-F5344CB8AC3E}">
        <p14:creationId xmlns:p14="http://schemas.microsoft.com/office/powerpoint/2010/main" val="1578271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65CCD766-7184-1264-683A-7E46CA9595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719" y="143704"/>
            <a:ext cx="942056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1B67E0-0F20-5E2C-5476-527B10F24892}"/>
              </a:ext>
            </a:extLst>
          </p:cNvPr>
          <p:cNvSpPr txBox="1"/>
          <p:nvPr/>
        </p:nvSpPr>
        <p:spPr>
          <a:xfrm>
            <a:off x="4114800" y="6036545"/>
            <a:ext cx="94205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Théâtre civique et opéra</a:t>
            </a:r>
          </a:p>
        </p:txBody>
      </p:sp>
    </p:spTree>
    <p:extLst>
      <p:ext uri="{BB962C8B-B14F-4D97-AF65-F5344CB8AC3E}">
        <p14:creationId xmlns:p14="http://schemas.microsoft.com/office/powerpoint/2010/main" val="1437820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D7B65D76-B1F8-CC06-36E5-9FBB1F7F59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13509"/>
            <a:ext cx="9144000" cy="5943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B7DD6D5-48C8-65B6-2699-9D3946BD4173}"/>
              </a:ext>
            </a:extLst>
          </p:cNvPr>
          <p:cNvSpPr txBox="1"/>
          <p:nvPr/>
        </p:nvSpPr>
        <p:spPr>
          <a:xfrm>
            <a:off x="4441372" y="5915242"/>
            <a:ext cx="8660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d'État de Carinthie</a:t>
            </a:r>
          </a:p>
        </p:txBody>
      </p:sp>
    </p:spTree>
    <p:extLst>
      <p:ext uri="{BB962C8B-B14F-4D97-AF65-F5344CB8AC3E}">
        <p14:creationId xmlns:p14="http://schemas.microsoft.com/office/powerpoint/2010/main" val="877792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nuage&#10;&#10;Description générée automatiquement">
            <a:extLst>
              <a:ext uri="{FF2B5EF4-FFF2-40B4-BE49-F238E27FC236}">
                <a16:creationId xmlns:a16="http://schemas.microsoft.com/office/drawing/2014/main" id="{0EB57001-637C-3DD0-D2A8-0B5A45B30D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0BF3B5-F675-3117-F2C7-5F30178C4EB9}"/>
              </a:ext>
            </a:extLst>
          </p:cNvPr>
          <p:cNvSpPr txBox="1"/>
          <p:nvPr/>
        </p:nvSpPr>
        <p:spPr>
          <a:xfrm>
            <a:off x="3513909" y="6361611"/>
            <a:ext cx="7905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Canal de prêt au centre de Klagenfurt</a:t>
            </a:r>
          </a:p>
        </p:txBody>
      </p:sp>
    </p:spTree>
    <p:extLst>
      <p:ext uri="{BB962C8B-B14F-4D97-AF65-F5344CB8AC3E}">
        <p14:creationId xmlns:p14="http://schemas.microsoft.com/office/powerpoint/2010/main" val="3986137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787CD558-895B-6FFE-EAD6-7B42A285D5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4333" y="279000"/>
            <a:ext cx="950943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3FFD0D-E387-77A5-D4BA-FC8380E9007E}"/>
              </a:ext>
            </a:extLst>
          </p:cNvPr>
          <p:cNvSpPr txBox="1"/>
          <p:nvPr/>
        </p:nvSpPr>
        <p:spPr>
          <a:xfrm>
            <a:off x="4598126" y="6117335"/>
            <a:ext cx="10920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de </a:t>
            </a:r>
            <a:r>
              <a:rPr lang="fr-FR" sz="2400" b="1" dirty="0" err="1"/>
              <a:t>Tentschach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64221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ontaine, eau, bâtiment&#10;&#10;Description générée automatiquement">
            <a:extLst>
              <a:ext uri="{FF2B5EF4-FFF2-40B4-BE49-F238E27FC236}">
                <a16:creationId xmlns:a16="http://schemas.microsoft.com/office/drawing/2014/main" id="{048AC668-2A5F-866B-A9EC-851586196A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1185497"/>
            <a:ext cx="9180000" cy="43031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7BAE945-1F14-7176-74B8-63244B97D629}"/>
              </a:ext>
            </a:extLst>
          </p:cNvPr>
          <p:cNvSpPr txBox="1"/>
          <p:nvPr/>
        </p:nvSpPr>
        <p:spPr>
          <a:xfrm>
            <a:off x="5603966" y="5081430"/>
            <a:ext cx="7053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Klagenfurt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4886FA0-69CB-38EC-A9F3-205C5C629BF9}"/>
              </a:ext>
            </a:extLst>
          </p:cNvPr>
          <p:cNvSpPr txBox="1"/>
          <p:nvPr/>
        </p:nvSpPr>
        <p:spPr>
          <a:xfrm>
            <a:off x="1789611" y="541531"/>
            <a:ext cx="10685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Ville de Klagenfurt (Autriche )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703BE9A-F175-4CC9-AD50-05016D476F40}"/>
              </a:ext>
            </a:extLst>
          </p:cNvPr>
          <p:cNvSpPr txBox="1"/>
          <p:nvPr/>
        </p:nvSpPr>
        <p:spPr>
          <a:xfrm>
            <a:off x="2181497" y="5670923"/>
            <a:ext cx="5290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380F9B0-C297-D632-03AC-B0A980039A83}"/>
              </a:ext>
            </a:extLst>
          </p:cNvPr>
          <p:cNvSpPr txBox="1"/>
          <p:nvPr/>
        </p:nvSpPr>
        <p:spPr>
          <a:xfrm>
            <a:off x="9040080" y="5627435"/>
            <a:ext cx="329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863279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64B7C995-7864-67DF-F636-9F21C42AC4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744" y="2886891"/>
            <a:ext cx="4715255" cy="246887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D6D9F0-C9D1-1CF7-4A0F-091AD2D155DB}"/>
              </a:ext>
            </a:extLst>
          </p:cNvPr>
          <p:cNvSpPr txBox="1"/>
          <p:nvPr/>
        </p:nvSpPr>
        <p:spPr>
          <a:xfrm>
            <a:off x="2447108" y="1734307"/>
            <a:ext cx="9744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Remercie De Votre Visite</a:t>
            </a:r>
          </a:p>
        </p:txBody>
      </p:sp>
    </p:spTree>
    <p:extLst>
      <p:ext uri="{BB962C8B-B14F-4D97-AF65-F5344CB8AC3E}">
        <p14:creationId xmlns:p14="http://schemas.microsoft.com/office/powerpoint/2010/main" val="3929878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389</Words>
  <Application>Microsoft Office PowerPoint</Application>
  <PresentationFormat>Grand écran</PresentationFormat>
  <Paragraphs>46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2024-03-16T14:38:11Z</dcterms:created>
  <dcterms:modified xsi:type="dcterms:W3CDTF">2024-04-16T04:38:10Z</dcterms:modified>
</cp:coreProperties>
</file>