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972" r:id="rId2"/>
  </p:sldMasterIdLst>
  <p:sldIdLst>
    <p:sldId id="380" r:id="rId3"/>
    <p:sldId id="381" r:id="rId4"/>
    <p:sldId id="382" r:id="rId5"/>
    <p:sldId id="383" r:id="rId6"/>
    <p:sldId id="384" r:id="rId7"/>
    <p:sldId id="385" r:id="rId8"/>
    <p:sldId id="386" r:id="rId9"/>
    <p:sldId id="387" r:id="rId10"/>
    <p:sldId id="389" r:id="rId11"/>
    <p:sldId id="390" r:id="rId12"/>
    <p:sldId id="393" r:id="rId13"/>
    <p:sldId id="394" r:id="rId14"/>
    <p:sldId id="388" r:id="rId15"/>
    <p:sldId id="395" r:id="rId16"/>
    <p:sldId id="397" r:id="rId17"/>
    <p:sldId id="398" r:id="rId18"/>
    <p:sldId id="399" r:id="rId19"/>
    <p:sldId id="430" r:id="rId20"/>
    <p:sldId id="400" r:id="rId21"/>
    <p:sldId id="396" r:id="rId22"/>
    <p:sldId id="401" r:id="rId23"/>
    <p:sldId id="402" r:id="rId24"/>
    <p:sldId id="403" r:id="rId25"/>
    <p:sldId id="404" r:id="rId26"/>
    <p:sldId id="405" r:id="rId27"/>
    <p:sldId id="406" r:id="rId28"/>
    <p:sldId id="391" r:id="rId29"/>
    <p:sldId id="407" r:id="rId30"/>
    <p:sldId id="408" r:id="rId31"/>
    <p:sldId id="409" r:id="rId32"/>
    <p:sldId id="410" r:id="rId33"/>
    <p:sldId id="411" r:id="rId34"/>
    <p:sldId id="412" r:id="rId35"/>
    <p:sldId id="392" r:id="rId36"/>
    <p:sldId id="413" r:id="rId37"/>
    <p:sldId id="414" r:id="rId38"/>
    <p:sldId id="415" r:id="rId39"/>
    <p:sldId id="417" r:id="rId40"/>
    <p:sldId id="418" r:id="rId41"/>
    <p:sldId id="419" r:id="rId42"/>
    <p:sldId id="416" r:id="rId43"/>
    <p:sldId id="420" r:id="rId44"/>
    <p:sldId id="421" r:id="rId45"/>
    <p:sldId id="422" r:id="rId46"/>
    <p:sldId id="423" r:id="rId47"/>
    <p:sldId id="424" r:id="rId48"/>
    <p:sldId id="425" r:id="rId49"/>
    <p:sldId id="426" r:id="rId50"/>
    <p:sldId id="427" r:id="rId51"/>
    <p:sldId id="428" r:id="rId52"/>
    <p:sldId id="429" r:id="rId53"/>
    <p:sldId id="302" r:id="rId54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/icF/l8SysQFMORPlngdg==" hashData="pjtYJBkFYkdyDdTRgd6fsEoO8k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78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4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3" y="1531213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3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3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4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5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1" y="478844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1" y="611511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1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1" y="274002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4002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218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344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358" y="1596344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73" y="1531206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73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6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776" y="272573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53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776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1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432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83" y="27394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772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19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68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3" y="6340227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4156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344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73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18" y="6340169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90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gif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08100" y="72000"/>
            <a:ext cx="6988441" cy="543397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40000">
            <a:off x="6836390" y="2750841"/>
            <a:ext cx="1981699" cy="1757927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>
            <a:off x="0" y="5508000"/>
            <a:ext cx="10271125" cy="1180387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635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6000" dirty="0" smtClean="0">
                <a:ln w="50800">
                  <a:solidFill>
                    <a:schemeClr val="tx1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retour tardif  </a:t>
            </a:r>
            <a:r>
              <a:rPr lang="fr-FR" sz="6000" dirty="0" smtClean="0">
                <a:ln w="50800">
                  <a:solidFill>
                    <a:schemeClr val="tx1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de </a:t>
            </a:r>
            <a:r>
              <a:rPr lang="fr-FR" sz="6000" dirty="0" smtClean="0">
                <a:ln w="50800">
                  <a:solidFill>
                    <a:schemeClr val="tx1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 la  neige </a:t>
            </a:r>
            <a:endParaRPr lang="fr-FR" sz="6000" dirty="0">
              <a:ln w="50800">
                <a:solidFill>
                  <a:schemeClr val="tx1"/>
                </a:solidFill>
              </a:ln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72000" y="4464000"/>
            <a:ext cx="33843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55642" y="0"/>
            <a:ext cx="3000582" cy="2093026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9" name="Whispering winter by chilledmusic [Musique Fantastique Libre de Droits].wav">
            <a:hlinkClick r:id="" action="ppaction://media"/>
          </p:cNvPr>
          <p:cNvPicPr>
            <a:picLocks noRot="1" noChangeAspect="1"/>
          </p:cNvPicPr>
          <p:nvPr>
            <a:wavAudioFile r:embed="rId1" name="Whispering winter by chilledmusic [Musique Fantastique Libre de Droits].wav"/>
          </p:nvPr>
        </p:nvPicPr>
        <p:blipFill>
          <a:blip r:embed="rId5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8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8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8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289030_786324483531915_7455559287805135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11661" y="0"/>
            <a:ext cx="384780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21640_786944323469931_83621592315350547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07963_776632107845267_85438697343486579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08605_786454220185608_81727668248913870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65107_244249688758192_74115704006975006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76799_1561135221342305_22531394300761091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78166_10223940074505155_71470441642743275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87898"/>
            <a:ext cx="10271125" cy="4864742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20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48000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2065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44000" y="3888000"/>
            <a:ext cx="4558988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Whispering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winter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by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chilled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music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5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460567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19.04.2024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68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7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5042" y="252000"/>
            <a:ext cx="896527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719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94127E-6 4.64037E-8 C 0.00294 -0.02529 0.00696 -0.04942 0.015 -0.04942 C 0.02396 -0.04942 0.02705 -0.02529 0.02999 4.64037E-8 C 0.03401 0.02807 0.03694 0.05592 0.04699 0.05592 C 0.05595 0.05592 0.05889 0.02807 0.06291 4.64037E-8 C 0.06492 -0.02529 0.06894 -0.04942 0.0779 -0.04942 C 0.08594 -0.04942 0.08996 -0.02529 0.09289 4.64037E-8 C 0.09599 0.02807 0.1 0.05592 0.10897 0.05592 C 0.11793 0.05592 0.12489 4.64037E-8 0.12489 0.00023 C 0.12798 -0.02529 0.13092 -0.04942 0.13988 -0.04942 C 0.14884 -0.04942 0.15194 -0.02529 0.15487 4.64037E-8 C 0.15889 0.02807 0.16183 0.05592 0.17187 0.05592 C 0.18084 0.05592 0.18393 0.02807 0.18687 4.64037E-8 C 0.19088 -0.02529 0.19382 -0.04942 0.20294 -0.04942 C 0.21082 -0.04942 0.21484 -0.02529 0.21793 4.64037E-8 C 0.22087 0.02807 0.22489 0.05592 0.23385 0.05592 C 0.24282 0.05592 0.24591 0.02807 0.24993 4.64037E-8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.00348  C 0.003 -0.02184  0.007 -0.04583  0.015 -0.04583  C 0.024 -0.04583  0.027 -0.02184  0.03 0.00348  C 0.034 0.03147  0.037 0.05945  0.047 0.05945  C 0.056 0.05945  0.059 0.03147  0.063 0.00348  C 0.065 -0.02184  0.069 -0.04583  0.078 -0.04583  C 0.086 -0.04583  0.09 -0.02184  0.093 0.00348  C 0.096 0.03147  0.1 0.05945  0.109 0.05945  C 0.118 0.05945  0.125 0.00348  0.125 0.00348  C 0.128 -0.02184  0.131 -0.04583  0.14 -0.04583  C 0.149 -0.04583  0.152 -0.02184  0.155 0.00348  C 0.159 0.03147  0.162 0.05945  0.172 0.05945  C 0.181 0.05945  0.184 0.03147  0.187 0.00348  C 0.191 -0.02184  0.194 -0.04583  0.203 -0.04583  C 0.211 -0.04583  0.215 -0.02184  0.218 0.00348  C 0.221 0.03147  0.225 0.05945  0.234 0.05945  C 0.243 0.05945  0.246 0.03147  0.25 0.00348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21947E-6 3.7355E-6 C 0.00293 -0.02529 0.00695 -0.04942 0.01499 -0.04942 C 0.02395 -0.04942 0.02689 -0.02529 0.02998 3.7355E-6 C 0.034 0.02807 0.03694 0.05591 0.04698 0.05591 C 0.05595 0.05591 0.05888 0.02807 0.0629 3.7355E-6 C 0.06491 -0.02529 0.06893 -0.04942 0.07789 -0.04942 C 0.08593 -0.04942 0.08995 -0.02529 0.09289 3.7355E-6 C 0.09598 0.02807 0.09984 0.05591 0.10896 0.05591 C 0.11792 0.05591 0.12488 3.7355E-6 0.12488 0.00023 C 0.12782 -0.02529 0.13091 -0.04942 0.13987 -0.04942 C 0.14884 -0.04942 0.15193 -0.02529 0.15486 3.7355E-6 C 0.15888 0.02807 0.16182 0.05591 0.17187 0.05591 C 0.18083 0.05591 0.18392 0.02807 0.18686 3.7355E-6 C 0.19088 -0.02529 0.19381 -0.04942 0.20278 -0.04942 C 0.21081 -0.04942 0.21483 -0.02529 0.21777 3.7355E-6 C 0.22086 0.02807 0.22488 0.05591 0.23384 0.05591 C 0.24281 0.05591 0.24575 0.02807 0.24976 3.7355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874</TotalTime>
  <Words>42</Words>
  <Application>Microsoft Office PowerPoint</Application>
  <PresentationFormat>Personnalisé</PresentationFormat>
  <Paragraphs>10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8_Thème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173</cp:revision>
  <dcterms:created xsi:type="dcterms:W3CDTF">2020-05-12T17:47:43Z</dcterms:created>
  <dcterms:modified xsi:type="dcterms:W3CDTF">2024-04-19T19:55:55Z</dcterms:modified>
</cp:coreProperties>
</file>