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996" r:id="rId2"/>
  </p:sldMasterIdLst>
  <p:sldIdLst>
    <p:sldId id="382" r:id="rId3"/>
    <p:sldId id="383" r:id="rId4"/>
    <p:sldId id="384" r:id="rId5"/>
    <p:sldId id="385" r:id="rId6"/>
    <p:sldId id="386" r:id="rId7"/>
    <p:sldId id="387" r:id="rId8"/>
    <p:sldId id="388" r:id="rId9"/>
    <p:sldId id="389" r:id="rId10"/>
    <p:sldId id="390" r:id="rId11"/>
    <p:sldId id="391" r:id="rId12"/>
    <p:sldId id="392" r:id="rId13"/>
    <p:sldId id="393" r:id="rId14"/>
    <p:sldId id="394" r:id="rId15"/>
    <p:sldId id="395" r:id="rId16"/>
    <p:sldId id="396" r:id="rId17"/>
    <p:sldId id="397" r:id="rId18"/>
    <p:sldId id="398" r:id="rId19"/>
    <p:sldId id="399" r:id="rId20"/>
    <p:sldId id="400" r:id="rId21"/>
    <p:sldId id="401" r:id="rId22"/>
    <p:sldId id="402" r:id="rId23"/>
    <p:sldId id="403" r:id="rId24"/>
    <p:sldId id="404" r:id="rId25"/>
    <p:sldId id="405" r:id="rId26"/>
    <p:sldId id="406" r:id="rId27"/>
    <p:sldId id="407" r:id="rId28"/>
    <p:sldId id="408" r:id="rId29"/>
    <p:sldId id="409" r:id="rId30"/>
    <p:sldId id="410" r:id="rId31"/>
    <p:sldId id="411" r:id="rId32"/>
    <p:sldId id="412" r:id="rId33"/>
    <p:sldId id="413" r:id="rId34"/>
    <p:sldId id="414" r:id="rId35"/>
    <p:sldId id="427" r:id="rId36"/>
    <p:sldId id="416" r:id="rId37"/>
    <p:sldId id="417" r:id="rId38"/>
    <p:sldId id="419" r:id="rId39"/>
    <p:sldId id="420" r:id="rId40"/>
    <p:sldId id="421" r:id="rId41"/>
    <p:sldId id="422" r:id="rId42"/>
    <p:sldId id="423" r:id="rId43"/>
    <p:sldId id="424" r:id="rId44"/>
    <p:sldId id="426" r:id="rId45"/>
    <p:sldId id="425" r:id="rId46"/>
    <p:sldId id="418" r:id="rId47"/>
    <p:sldId id="302" r:id="rId48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R1yPKB1SkhidlzCF5Nbgg==" hashData="IWK445Iw1RPL+B0UGW/io1qnCl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14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78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64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711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68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46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46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34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511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801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133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59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88" y="1596259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88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88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91" y="272488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5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91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47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98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87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219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68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803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43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220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71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59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88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19/04/2024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33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05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gif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38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3968622" y="-218903"/>
            <a:ext cx="6522048" cy="5565048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63500">
                  <a:solidFill>
                    <a:schemeClr val="tx1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La  </a:t>
            </a:r>
            <a:r>
              <a:rPr lang="fr-FR" sz="6000" dirty="0" smtClean="0">
                <a:ln w="63500">
                  <a:solidFill>
                    <a:schemeClr val="tx1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neige </a:t>
            </a:r>
            <a:endParaRPr lang="fr-FR" sz="6000" dirty="0">
              <a:ln w="63500">
                <a:solidFill>
                  <a:schemeClr val="tx1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18000000">
            <a:off x="325641" y="561163"/>
            <a:ext cx="5114329" cy="5053571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40000">
            <a:off x="5222011" y="1718825"/>
            <a:ext cx="1981699" cy="17579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844000" y="3564000"/>
            <a:ext cx="25946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 defTabSz="1090422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6000" y="5652000"/>
            <a:ext cx="5279387" cy="1108141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00000" y="2448000"/>
            <a:ext cx="2999218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090422"/>
            <a:r>
              <a:rPr lang="fr-FR" sz="6000" dirty="0" smtClean="0">
                <a:ln w="38100">
                  <a:solidFill>
                    <a:srgbClr val="FF0000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Signe</a:t>
            </a:r>
          </a:p>
          <a:p>
            <a:pPr algn="ctr" defTabSz="1090422"/>
            <a:r>
              <a:rPr lang="fr-FR" sz="6000" dirty="0" smtClean="0">
                <a:ln w="38100">
                  <a:solidFill>
                    <a:srgbClr val="FF0000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son</a:t>
            </a:r>
          </a:p>
          <a:p>
            <a:pPr algn="ctr" defTabSz="1090422"/>
            <a:r>
              <a:rPr lang="fr-FR" sz="6000" dirty="0" smtClean="0">
                <a:ln w="38100">
                  <a:solidFill>
                    <a:srgbClr val="FF0000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38100">
                  <a:solidFill>
                    <a:srgbClr val="FF0000"/>
                  </a:solidFill>
                </a:ln>
                <a:solidFill>
                  <a:prstClr val="white"/>
                </a:solidFill>
                <a:latin typeface="Broadway" pitchFamily="82" charset="0"/>
              </a:rPr>
              <a:t>retour</a:t>
            </a:r>
            <a:endParaRPr lang="fr-FR" sz="6000" dirty="0" smtClean="0">
              <a:ln w="38100">
                <a:solidFill>
                  <a:srgbClr val="FF0000"/>
                </a:soli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9" name="Keys of Moon - Winter Joy.wav">
            <a:hlinkClick r:id="" action="ppaction://media"/>
          </p:cNvPr>
          <p:cNvPicPr>
            <a:picLocks noRot="1" noChangeAspect="1"/>
          </p:cNvPicPr>
          <p:nvPr>
            <a:wavAudioFile r:embed="rId1" name="Keys of Moon - Winter Joy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7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3" grpId="0"/>
      <p:bldP spid="2" grpId="0"/>
      <p:bldP spid="5" grpId="0"/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46903_762194449340568_26331989005480338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3132" y="0"/>
            <a:ext cx="568486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1579401_762192842674062_13588483767124810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68000" y="0"/>
            <a:ext cx="5739316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3862273_762193452674001_933661460736146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1331" y="0"/>
            <a:ext cx="780846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7858666_10161047012348847_44888833220001845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4000" y="0"/>
            <a:ext cx="4559245" cy="6840538"/>
          </a:xfrm>
          <a:prstGeom prst="rect">
            <a:avLst/>
          </a:prstGeom>
        </p:spPr>
      </p:pic>
      <p:pic>
        <p:nvPicPr>
          <p:cNvPr id="3" name="Image 2" descr="437789729_10161047012248847_723336843221440258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000" y="0"/>
            <a:ext cx="385114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30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2064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852000"/>
            <a:ext cx="455898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Keys 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of  Moon  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Winter 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Joy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28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19.04.2024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67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87601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719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86399E-6 4.57077E-6 C 0.00293 -0.02529 0.00695 -0.04942 0.01499 -0.04942 C 0.02395 -0.04942 0.02689 -0.02529 0.02998 4.57077E-6 C 0.034 0.02807 0.03694 0.05591 0.04698 0.05591 C 0.05595 0.05591 0.05888 0.02807 0.0629 4.57077E-6 C 0.06491 -0.02529 0.06893 -0.04942 0.07789 -0.04942 C 0.08593 -0.04942 0.08995 -0.02529 0.09289 4.57077E-6 C 0.09598 0.02807 0.09984 0.05591 0.10896 0.05591 C 0.11793 0.05591 0.12488 4.57077E-6 0.12488 0.00023 C 0.12782 -0.02529 0.13091 -0.04942 0.13987 -0.04942 C 0.14884 -0.04942 0.15193 -0.02529 0.15486 4.57077E-6 C 0.15888 0.02807 0.16182 0.05591 0.17187 0.05591 C 0.18083 0.05591 0.18392 0.02807 0.18686 4.57077E-6 C 0.19088 -0.02529 0.19381 -0.04942 0.20278 -0.04942 C 0.21082 -0.04942 0.21483 -0.02529 0.21777 4.57077E-6 C 0.22086 0.02807 0.22488 0.05591 0.23384 0.05591 C 0.24281 0.05591 0.24575 0.02807 0.24976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0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869</TotalTime>
  <Words>43</Words>
  <Application>Microsoft Office PowerPoint</Application>
  <PresentationFormat>Personnalisé</PresentationFormat>
  <Paragraphs>13</Paragraphs>
  <Slides>46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46</vt:i4>
      </vt:variant>
    </vt:vector>
  </HeadingPairs>
  <TitlesOfParts>
    <vt:vector size="48" baseType="lpstr">
      <vt:lpstr>1_Thème Office</vt:lpstr>
      <vt:lpstr>10_Thème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173</cp:revision>
  <dcterms:created xsi:type="dcterms:W3CDTF">2020-05-12T17:47:43Z</dcterms:created>
  <dcterms:modified xsi:type="dcterms:W3CDTF">2024-04-19T19:13:42Z</dcterms:modified>
</cp:coreProperties>
</file>