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84" r:id="rId2"/>
  </p:sldMasterIdLst>
  <p:sldIdLst>
    <p:sldId id="381" r:id="rId3"/>
    <p:sldId id="462" r:id="rId4"/>
    <p:sldId id="461" r:id="rId5"/>
    <p:sldId id="460" r:id="rId6"/>
    <p:sldId id="383" r:id="rId7"/>
    <p:sldId id="384" r:id="rId8"/>
    <p:sldId id="386" r:id="rId9"/>
    <p:sldId id="387" r:id="rId10"/>
    <p:sldId id="388" r:id="rId11"/>
    <p:sldId id="385" r:id="rId12"/>
    <p:sldId id="389" r:id="rId13"/>
    <p:sldId id="390" r:id="rId14"/>
    <p:sldId id="391" r:id="rId15"/>
    <p:sldId id="393" r:id="rId16"/>
    <p:sldId id="394" r:id="rId17"/>
    <p:sldId id="395" r:id="rId18"/>
    <p:sldId id="392" r:id="rId19"/>
    <p:sldId id="396" r:id="rId20"/>
    <p:sldId id="397" r:id="rId21"/>
    <p:sldId id="398" r:id="rId22"/>
    <p:sldId id="399" r:id="rId23"/>
    <p:sldId id="400" r:id="rId24"/>
    <p:sldId id="401" r:id="rId25"/>
    <p:sldId id="410" r:id="rId26"/>
    <p:sldId id="402" r:id="rId27"/>
    <p:sldId id="403" r:id="rId28"/>
    <p:sldId id="404" r:id="rId29"/>
    <p:sldId id="406" r:id="rId30"/>
    <p:sldId id="407" r:id="rId31"/>
    <p:sldId id="409" r:id="rId32"/>
    <p:sldId id="405" r:id="rId33"/>
    <p:sldId id="413" r:id="rId34"/>
    <p:sldId id="414" r:id="rId35"/>
    <p:sldId id="415" r:id="rId36"/>
    <p:sldId id="382" r:id="rId37"/>
    <p:sldId id="411" r:id="rId38"/>
    <p:sldId id="412" r:id="rId39"/>
    <p:sldId id="408" r:id="rId40"/>
    <p:sldId id="416" r:id="rId41"/>
    <p:sldId id="417" r:id="rId42"/>
    <p:sldId id="418" r:id="rId43"/>
    <p:sldId id="419" r:id="rId44"/>
    <p:sldId id="420" r:id="rId45"/>
    <p:sldId id="421" r:id="rId46"/>
    <p:sldId id="422" r:id="rId47"/>
    <p:sldId id="423" r:id="rId48"/>
    <p:sldId id="424" r:id="rId49"/>
    <p:sldId id="425" r:id="rId50"/>
    <p:sldId id="426" r:id="rId51"/>
    <p:sldId id="427" r:id="rId52"/>
    <p:sldId id="428" r:id="rId53"/>
    <p:sldId id="429" r:id="rId54"/>
    <p:sldId id="430" r:id="rId55"/>
    <p:sldId id="431" r:id="rId56"/>
    <p:sldId id="432" r:id="rId57"/>
    <p:sldId id="433" r:id="rId58"/>
    <p:sldId id="434" r:id="rId59"/>
    <p:sldId id="435" r:id="rId60"/>
    <p:sldId id="436" r:id="rId61"/>
    <p:sldId id="437" r:id="rId62"/>
    <p:sldId id="438" r:id="rId63"/>
    <p:sldId id="439" r:id="rId64"/>
    <p:sldId id="440" r:id="rId65"/>
    <p:sldId id="441" r:id="rId66"/>
    <p:sldId id="442" r:id="rId67"/>
    <p:sldId id="443" r:id="rId68"/>
    <p:sldId id="444" r:id="rId69"/>
    <p:sldId id="445" r:id="rId70"/>
    <p:sldId id="446" r:id="rId71"/>
    <p:sldId id="447" r:id="rId72"/>
    <p:sldId id="448" r:id="rId73"/>
    <p:sldId id="449" r:id="rId74"/>
    <p:sldId id="450" r:id="rId75"/>
    <p:sldId id="452" r:id="rId76"/>
    <p:sldId id="451" r:id="rId77"/>
    <p:sldId id="453" r:id="rId78"/>
    <p:sldId id="454" r:id="rId79"/>
    <p:sldId id="455" r:id="rId80"/>
    <p:sldId id="456" r:id="rId81"/>
    <p:sldId id="457" r:id="rId82"/>
    <p:sldId id="458" r:id="rId83"/>
    <p:sldId id="459" r:id="rId84"/>
    <p:sldId id="463" r:id="rId85"/>
    <p:sldId id="464" r:id="rId86"/>
    <p:sldId id="302" r:id="rId87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QMs5Q8qjhZu1JDl45raUA==" hashData="Ff+Xqu/A+JQMQVl+ZGR3Uj+Z83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4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74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303" y="1596274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03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03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706" y="272503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5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70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62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13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702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86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74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3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48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20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2.wav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3.wav"/><Relationship Id="rId4" Type="http://schemas.openxmlformats.org/officeDocument/2006/relationships/image" Target="../media/image48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8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gif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60334" y="108000"/>
            <a:ext cx="6988441" cy="5433975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80000">
            <a:off x="3672000" y="2798946"/>
            <a:ext cx="1981699" cy="1757927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spect="1"/>
          </p:cNvSpPr>
          <p:nvPr/>
        </p:nvSpPr>
        <p:spPr>
          <a:xfrm>
            <a:off x="1" y="4212357"/>
            <a:ext cx="10271124" cy="1306933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prstClr val="black"/>
                  </a:solidFill>
                </a:ln>
                <a:solidFill>
                  <a:srgbClr val="4BACC6">
                    <a:lumMod val="60000"/>
                    <a:lumOff val="40000"/>
                  </a:srgbClr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50800">
                  <a:solidFill>
                    <a:prstClr val="black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Retour </a:t>
            </a:r>
            <a:r>
              <a:rPr lang="fr-FR" sz="6000" dirty="0" smtClean="0">
                <a:ln w="50800">
                  <a:solidFill>
                    <a:prstClr val="black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de la </a:t>
            </a:r>
            <a:r>
              <a:rPr lang="fr-FR" sz="6000" dirty="0" smtClean="0">
                <a:ln w="50800">
                  <a:solidFill>
                    <a:prstClr val="black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neige</a:t>
            </a:r>
            <a:r>
              <a:rPr lang="fr-FR" sz="6000" dirty="0" smtClean="0">
                <a:ln w="50800">
                  <a:solidFill>
                    <a:prstClr val="black"/>
                  </a:solidFill>
                </a:ln>
                <a:solidFill>
                  <a:schemeClr val="bg1"/>
                </a:solidFill>
                <a:latin typeface="Broadway" pitchFamily="82" charset="0"/>
              </a:rPr>
              <a:t> 24 avril </a:t>
            </a:r>
            <a:endParaRPr lang="fr-FR" sz="6000" dirty="0">
              <a:ln w="50800">
                <a:solidFill>
                  <a:prstClr val="black"/>
                </a:solidFill>
              </a:ln>
              <a:solidFill>
                <a:schemeClr val="bg1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458917" y="415717"/>
            <a:ext cx="25946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5688000"/>
            <a:ext cx="6071666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9" name="Blure - Another Winter _1 [Musique Libre de Droit].wav">
            <a:hlinkClick r:id="" action="ppaction://media"/>
          </p:cNvPr>
          <p:cNvPicPr>
            <a:picLocks noRot="1" noChangeAspect="1"/>
          </p:cNvPicPr>
          <p:nvPr>
            <a:wavAudioFile r:embed="rId1" name="Blure - Another Winter _1 [Musique Libre de Droit].wav"/>
          </p:nvPr>
        </p:nvPicPr>
        <p:blipFill>
          <a:blip r:embed="rId5" cstate="print"/>
          <a:stretch>
            <a:fillRect/>
          </a:stretch>
        </p:blipFill>
        <p:spPr>
          <a:xfrm>
            <a:off x="4991546" y="270018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1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900"/>
                            </p:stCondLst>
                            <p:childTnLst>
                              <p:par>
                                <p:cTn id="2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9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9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" showWhenStopped="0">
                <p:cTn id="3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706581_821243883367446_142430491629320434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127" y="0"/>
            <a:ext cx="9107027" cy="6912000"/>
          </a:xfrm>
          <a:prstGeom prst="rect">
            <a:avLst/>
          </a:prstGeom>
        </p:spPr>
      </p:pic>
      <p:pic>
        <p:nvPicPr>
          <p:cNvPr id="3" name="DÉNEIGEMENT2 2021 dun COL VOSGIEN.wav">
            <a:hlinkClick r:id="" action="ppaction://media"/>
          </p:cNvPr>
          <p:cNvPicPr>
            <a:picLocks noRot="1" noChangeAspect="1"/>
          </p:cNvPicPr>
          <p:nvPr>
            <a:wavAudioFile r:embed="rId1" name="DÉNEIGEMENT2 2021 dun COL VOSGIEN.wav"/>
          </p:nvPr>
        </p:nvPicPr>
        <p:blipFill>
          <a:blip r:embed="rId4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5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58011_821243896700778_39447660065950023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4046" y="0"/>
            <a:ext cx="9117294" cy="6912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547283_821243866700781_4181612158670152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1338"/>
            <a:ext cx="10271125" cy="583786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72000" y="6264000"/>
            <a:ext cx="10404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32284_10224308253467973_843387645936124393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  <p:pic>
        <p:nvPicPr>
          <p:cNvPr id="3" name="Blure - Another Winter _1 [Musique Libre de Droit].wav">
            <a:hlinkClick r:id="" action="ppaction://media"/>
          </p:cNvPr>
          <p:cNvPicPr>
            <a:picLocks noRot="1" noChangeAspect="1"/>
          </p:cNvPicPr>
          <p:nvPr>
            <a:wavAudioFile r:embed="rId1" name="Blure - Another Winter _1 [Musique Libre de Droit].wav"/>
          </p:nvPr>
        </p:nvPicPr>
        <p:blipFill>
          <a:blip r:embed="rId4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5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40022_10224308254788006_3749896295318186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52583_10224308257748080_2254124704772193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61803_10224308249227867_7098550074252778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62585_10224308246707804_63328633109488648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42509_10224308253827982_4986484692190094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8282" y="981869"/>
            <a:ext cx="2194560" cy="4876800"/>
          </a:xfrm>
          <a:prstGeom prst="rect">
            <a:avLst/>
          </a:prstGeom>
        </p:spPr>
      </p:pic>
      <p:pic>
        <p:nvPicPr>
          <p:cNvPr id="3" name="Image 2" descr="433462061_10224308254668003_485810304837214646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194560" cy="4876800"/>
          </a:xfrm>
          <a:prstGeom prst="rect">
            <a:avLst/>
          </a:prstGeom>
        </p:spPr>
      </p:pic>
      <p:pic>
        <p:nvPicPr>
          <p:cNvPr id="4" name="Image 3" descr="433472725_10224308257068063_2943742627468730186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6565" y="1963738"/>
            <a:ext cx="2194560" cy="4876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69132_10224308250907909_48853841177917053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79583_10224308256308044_652753335541954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87000_10224308256428047_179552459522997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00713_10224308246267793_58642009901941501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27374_10224308256788056_65661228386544929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541234_10224308250387896_1934393858595632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475637_10224308254227992_8260419742796602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8282" y="981869"/>
            <a:ext cx="2194560" cy="4876800"/>
          </a:xfrm>
          <a:prstGeom prst="rect">
            <a:avLst/>
          </a:prstGeom>
        </p:spPr>
      </p:pic>
      <p:pic>
        <p:nvPicPr>
          <p:cNvPr id="3" name="Image 2" descr="433938578_7648399638538117_219232098597704409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60741" y="0"/>
            <a:ext cx="2310384" cy="4876800"/>
          </a:xfrm>
          <a:prstGeom prst="rect">
            <a:avLst/>
          </a:prstGeom>
        </p:spPr>
      </p:pic>
      <p:pic>
        <p:nvPicPr>
          <p:cNvPr id="4" name="Image 3" descr="434051964_10224308254387996_9127863279041633877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963738"/>
            <a:ext cx="2194560" cy="4876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708812_7648400105204737_3548361417806397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86709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30978_7648399371871477_63891093830926001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59481" cy="486042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989074_7648400408538040_10467127209723448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59481" cy="486042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56748_746799620909740_4366795276791072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50851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59037_10224308255988036_3109604022233457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75001_7648399888538092_7381658212717570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59481" cy="486042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93532_10224308247067813_5476027354625811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38282" y="981869"/>
            <a:ext cx="2194560" cy="4876800"/>
          </a:xfrm>
          <a:prstGeom prst="rect">
            <a:avLst/>
          </a:prstGeom>
        </p:spPr>
      </p:pic>
      <p:pic>
        <p:nvPicPr>
          <p:cNvPr id="3" name="Image 2" descr="434204307_10224308251347920_19814902696632519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82800"/>
            <a:ext cx="2194560" cy="4876800"/>
          </a:xfrm>
          <a:prstGeom prst="rect">
            <a:avLst/>
          </a:prstGeom>
        </p:spPr>
      </p:pic>
      <p:pic>
        <p:nvPicPr>
          <p:cNvPr id="4" name="Image 3" descr="434231539_10224308255748030_1285114955622043288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6565" y="982800"/>
            <a:ext cx="2194560" cy="4876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083621_746799720909730_12245571103526250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50851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39524_746799440909758_83497602304037800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50851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63741_746799567576412_91534148646153475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508511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79619_10224308255028012_80088426148129090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86932_10224308252707954_33127190618059079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91921_10224308251907934_768541947395008240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63744_746799350909767_48913781977205579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7030" y="981869"/>
            <a:ext cx="2417064" cy="4876800"/>
          </a:xfrm>
          <a:prstGeom prst="rect">
            <a:avLst/>
          </a:prstGeom>
        </p:spPr>
      </p:pic>
      <p:pic>
        <p:nvPicPr>
          <p:cNvPr id="3" name="Image 2" descr="434177841_10224308257428072_323359434940689689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982800"/>
            <a:ext cx="2194560" cy="4876800"/>
          </a:xfrm>
          <a:prstGeom prst="rect">
            <a:avLst/>
          </a:prstGeom>
        </p:spPr>
      </p:pic>
      <p:pic>
        <p:nvPicPr>
          <p:cNvPr id="4" name="Image 3" descr="434188244_10224308254027987_5271611726829600355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76565" y="982800"/>
            <a:ext cx="2194560" cy="4876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00841_10224308247387821_65553236052100459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09116_10224308252187941_553857663695209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221861_10224308253587976_625353579801629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16000"/>
            <a:ext cx="10260000" cy="4617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ure - Another Winter _2 [Musique Libre de Droit].wav">
            <a:hlinkClick r:id="" action="ppaction://media"/>
          </p:cNvPr>
          <p:cNvPicPr>
            <a:picLocks noRot="1" noChangeAspect="1"/>
          </p:cNvPicPr>
          <p:nvPr>
            <a:wavAudioFile r:embed="rId1" name="Blure - Another Winter _2 [Musique Libre de Droit].wav"/>
          </p:nvPr>
        </p:nvPicPr>
        <p:blipFill>
          <a:blip r:embed="rId4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212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Blure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endParaRPr lang="fr-FR" sz="42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Another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Winter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19.04.2024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19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14 0.00441 C -0.0102 -0.02088 -0.00618 -0.04501 0.00185 -0.04501 C 0.01082 -0.04501 0.01375 -0.02088 0.01685 0.00441 C 0.02086 0.03248 0.0238 0.06032 0.03385 0.06032 C 0.04281 0.06032 0.04575 0.03248 0.04977 0.00441 C 0.05178 -0.02088 0.05579 -0.04501 0.06476 -0.04501 C 0.0728 -0.04501 0.07681 -0.02088 0.07975 0.00441 C 0.08284 0.03248 0.08671 0.06032 0.09583 0.06032 C 0.10479 0.06032 0.11175 0.00441 0.11175 0.00464 C 0.11468 -0.02088 0.11777 -0.04501 0.12674 -0.04501 C 0.1357 -0.04501 0.13879 -0.02088 0.14173 0.00441 C 0.14575 0.03248 0.14868 0.06032 0.15873 0.06032 C 0.1677 0.06032 0.17079 0.03248 0.17372 0.00441 C 0.17774 -0.02088 0.18068 -0.04501 0.18964 -0.04501 C 0.19768 -0.04501 0.2017 -0.02088 0.20464 0.00441 C 0.20773 0.03248 0.21175 0.06032 0.22071 0.06032 C 0.22967 0.06032 0.23261 0.03248 0.23663 0.00441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985</TotalTime>
  <Words>42</Words>
  <Application>Microsoft Office PowerPoint</Application>
  <PresentationFormat>Personnalisé</PresentationFormat>
  <Paragraphs>11</Paragraphs>
  <Slides>85</Slides>
  <Notes>0</Notes>
  <HiddenSlides>0</HiddenSlides>
  <MMClips>4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85</vt:i4>
      </vt:variant>
    </vt:vector>
  </HeadingPairs>
  <TitlesOfParts>
    <vt:vector size="87" baseType="lpstr">
      <vt:lpstr>1_Thème Office</vt:lpstr>
      <vt:lpstr>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178</cp:revision>
  <dcterms:created xsi:type="dcterms:W3CDTF">2020-05-12T17:47:43Z</dcterms:created>
  <dcterms:modified xsi:type="dcterms:W3CDTF">2024-04-19T18:38:18Z</dcterms:modified>
</cp:coreProperties>
</file>