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14" r:id="rId5"/>
    <p:sldId id="415" r:id="rId6"/>
    <p:sldId id="416" r:id="rId7"/>
    <p:sldId id="417" r:id="rId8"/>
    <p:sldId id="418" r:id="rId9"/>
    <p:sldId id="419" r:id="rId10"/>
    <p:sldId id="420" r:id="rId11"/>
    <p:sldId id="422" r:id="rId12"/>
    <p:sldId id="423" r:id="rId13"/>
    <p:sldId id="424" r:id="rId14"/>
    <p:sldId id="425" r:id="rId15"/>
    <p:sldId id="426" r:id="rId16"/>
    <p:sldId id="427" r:id="rId17"/>
    <p:sldId id="421" r:id="rId18"/>
    <p:sldId id="428" r:id="rId19"/>
    <p:sldId id="429" r:id="rId20"/>
    <p:sldId id="430" r:id="rId21"/>
    <p:sldId id="440" r:id="rId22"/>
    <p:sldId id="431" r:id="rId23"/>
    <p:sldId id="432" r:id="rId24"/>
    <p:sldId id="434" r:id="rId25"/>
    <p:sldId id="435" r:id="rId26"/>
    <p:sldId id="433" r:id="rId27"/>
    <p:sldId id="436" r:id="rId28"/>
    <p:sldId id="439" r:id="rId29"/>
    <p:sldId id="437" r:id="rId30"/>
    <p:sldId id="441" r:id="rId31"/>
    <p:sldId id="442" r:id="rId32"/>
    <p:sldId id="443" r:id="rId33"/>
    <p:sldId id="444" r:id="rId34"/>
    <p:sldId id="445" r:id="rId35"/>
    <p:sldId id="446" r:id="rId36"/>
    <p:sldId id="466" r:id="rId37"/>
    <p:sldId id="447" r:id="rId38"/>
    <p:sldId id="448" r:id="rId39"/>
    <p:sldId id="449" r:id="rId40"/>
    <p:sldId id="450" r:id="rId41"/>
    <p:sldId id="451" r:id="rId42"/>
    <p:sldId id="453" r:id="rId43"/>
    <p:sldId id="467" r:id="rId44"/>
    <p:sldId id="457" r:id="rId45"/>
    <p:sldId id="459" r:id="rId46"/>
    <p:sldId id="461" r:id="rId47"/>
    <p:sldId id="468" r:id="rId48"/>
    <p:sldId id="302" r:id="rId49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yZcywWmqod/Sj0k7DPMA==" hashData="cHbmkHTNE2pur6z5Erw7PMCxq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et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</a:t>
            </a:r>
            <a:r>
              <a:rPr lang="fr-FR" sz="3200" b="1" dirty="0" smtClean="0">
                <a:latin typeface="Chiller" pitchFamily="82" charset="0"/>
              </a:rPr>
              <a:t>réalité.  </a:t>
            </a:r>
            <a:r>
              <a:rPr lang="fr-FR" sz="1800" b="1" dirty="0" smtClean="0">
                <a:latin typeface="Chiller" pitchFamily="82" charset="0"/>
              </a:rPr>
              <a:t>Pierre </a:t>
            </a:r>
            <a:r>
              <a:rPr lang="fr-FR" sz="1800" b="1" dirty="0" smtClean="0">
                <a:latin typeface="Chiller" pitchFamily="82" charset="0"/>
              </a:rPr>
              <a:t>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0881" y="3204246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48000" y="493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25400">
                  <a:solidFill>
                    <a:srgbClr val="FF0000"/>
                  </a:solidFill>
                </a:ln>
                <a:solidFill>
                  <a:srgbClr val="6FA808"/>
                </a:solidFill>
                <a:latin typeface="Broadway" pitchFamily="82" charset="0"/>
              </a:rPr>
              <a:t>1</a:t>
            </a:r>
            <a:endParaRPr lang="fr-FR" dirty="0">
              <a:ln w="25400">
                <a:solidFill>
                  <a:srgbClr val="FF0000"/>
                </a:solidFill>
              </a:ln>
              <a:solidFill>
                <a:srgbClr val="6FA808"/>
              </a:solidFill>
            </a:endParaRPr>
          </a:p>
        </p:txBody>
      </p:sp>
      <p:pic>
        <p:nvPicPr>
          <p:cNvPr id="11" name="Sergey Grischuk  - HEALING MUSIC-1.wav">
            <a:hlinkClick r:id="" action="ppaction://media"/>
          </p:cNvPr>
          <p:cNvPicPr>
            <a:picLocks noRot="1" noChangeAspect="1"/>
          </p:cNvPicPr>
          <p:nvPr>
            <a:wavAudioFile r:embed="rId1" name="Sergey Grischuk  - HEALING MUSIC-1.wav"/>
          </p:nvPr>
        </p:nvPicPr>
        <p:blipFill>
          <a:blip r:embed="rId5" cstate="print"/>
          <a:stretch>
            <a:fillRect/>
          </a:stretch>
        </p:blipFill>
        <p:spPr>
          <a:xfrm>
            <a:off x="4878859" y="248416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5860_839677688201784_1244819871730930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89867_839678241535062_6163649779815779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9036000" cy="62574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26490_839678488201704_9163429523833992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60264_839677824868437_1123710287761868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79465_839678094868410_2628229838102092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52871_839677211535165_2705030950550007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0369_840865384749681_7681157298452535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26653_839678208201732_8333954070084855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77803_840865271416359_1291983042220302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538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53101_839675474868672_3187806666766521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5786_840866011416285_2028566583415775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538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Charme d'un bel âge et d'une belle all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85146_841968377972715_4948531111649771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éronique de Perse (Veronica persic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82755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 Healing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45566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 17.04.2024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7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263359" y="3803887"/>
            <a:ext cx="2206742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46</Words>
  <Application>Microsoft Office PowerPoint</Application>
  <PresentationFormat>Personnalisé</PresentationFormat>
  <Paragraphs>12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182</cp:revision>
  <dcterms:created xsi:type="dcterms:W3CDTF">2020-05-12T17:47:43Z</dcterms:created>
  <dcterms:modified xsi:type="dcterms:W3CDTF">2024-04-17T20:56:07Z</dcterms:modified>
</cp:coreProperties>
</file>