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948" r:id="rId2"/>
  </p:sldMasterIdLst>
  <p:sldIdLst>
    <p:sldId id="411" r:id="rId3"/>
    <p:sldId id="412" r:id="rId4"/>
    <p:sldId id="413" r:id="rId5"/>
    <p:sldId id="414" r:id="rId6"/>
    <p:sldId id="415" r:id="rId7"/>
    <p:sldId id="416" r:id="rId8"/>
    <p:sldId id="417" r:id="rId9"/>
    <p:sldId id="418" r:id="rId10"/>
    <p:sldId id="419" r:id="rId11"/>
    <p:sldId id="420" r:id="rId12"/>
    <p:sldId id="421" r:id="rId13"/>
    <p:sldId id="422" r:id="rId14"/>
    <p:sldId id="423" r:id="rId15"/>
    <p:sldId id="424" r:id="rId16"/>
    <p:sldId id="425" r:id="rId17"/>
    <p:sldId id="426" r:id="rId18"/>
    <p:sldId id="427" r:id="rId19"/>
    <p:sldId id="428" r:id="rId20"/>
    <p:sldId id="430" r:id="rId21"/>
    <p:sldId id="429" r:id="rId22"/>
    <p:sldId id="431" r:id="rId23"/>
    <p:sldId id="432" r:id="rId24"/>
    <p:sldId id="433" r:id="rId25"/>
    <p:sldId id="434" r:id="rId26"/>
    <p:sldId id="435" r:id="rId27"/>
    <p:sldId id="436" r:id="rId28"/>
    <p:sldId id="437" r:id="rId29"/>
    <p:sldId id="438" r:id="rId30"/>
    <p:sldId id="439" r:id="rId31"/>
    <p:sldId id="440" r:id="rId32"/>
    <p:sldId id="441" r:id="rId33"/>
    <p:sldId id="442" r:id="rId34"/>
    <p:sldId id="443" r:id="rId35"/>
    <p:sldId id="444" r:id="rId36"/>
    <p:sldId id="445" r:id="rId37"/>
    <p:sldId id="446" r:id="rId38"/>
    <p:sldId id="447" r:id="rId39"/>
    <p:sldId id="448" r:id="rId40"/>
    <p:sldId id="449" r:id="rId41"/>
    <p:sldId id="450" r:id="rId42"/>
    <p:sldId id="451" r:id="rId43"/>
    <p:sldId id="452" r:id="rId44"/>
    <p:sldId id="453" r:id="rId45"/>
    <p:sldId id="454" r:id="rId46"/>
    <p:sldId id="455" r:id="rId47"/>
    <p:sldId id="456" r:id="rId48"/>
    <p:sldId id="457" r:id="rId49"/>
    <p:sldId id="458" r:id="rId50"/>
    <p:sldId id="460" r:id="rId51"/>
    <p:sldId id="461" r:id="rId52"/>
    <p:sldId id="459" r:id="rId53"/>
    <p:sldId id="302" r:id="rId54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LhF+n0c7+Zusr8W237slQ==" hashData="6+sAw//4IAK3GDSAw8l8ONlq5s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480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78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4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3" y="1531213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3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3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4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5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1" y="478844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1" y="611511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1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1" y="274002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5" y="274002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172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27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704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69" y="1596277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316" y="1596277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03" y="1531208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03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4" y="1531208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4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719" y="272527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53" y="272379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719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40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8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727" y="273968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702" y="273968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19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68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3" y="6340227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69" y="274110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69" y="1596277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03" y="6340192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17/04/2024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61" y="6340192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21" y="6340192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ransition spd="slow" advTm="4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gif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3132000" y="0"/>
            <a:ext cx="7007771" cy="543397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08000" y="3348261"/>
            <a:ext cx="9767125" cy="154747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 defTabSz="1090422"/>
            <a:r>
              <a:rPr lang="fr-FR" sz="6000" dirty="0" smtClean="0">
                <a:ln w="34925">
                  <a:solidFill>
                    <a:srgbClr val="FFC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6000" dirty="0" smtClean="0">
                <a:ln w="63500">
                  <a:solidFill>
                    <a:schemeClr val="tx1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des  petits  matins </a:t>
            </a:r>
            <a:endParaRPr lang="fr-FR" sz="2400" dirty="0">
              <a:ln w="63500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39018" y="323925"/>
            <a:ext cx="3096344" cy="1846805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latin typeface="Chiller" pitchFamily="82" charset="0"/>
              </a:rPr>
              <a:t>Utilisons  nos  </a:t>
            </a:r>
            <a:r>
              <a:rPr lang="fr-FR" sz="3200" b="1" dirty="0" smtClean="0">
                <a:latin typeface="Chiller" pitchFamily="82" charset="0"/>
              </a:rPr>
              <a:t>yeux </a:t>
            </a:r>
            <a:r>
              <a:rPr lang="fr-FR" sz="3200" b="1" dirty="0" smtClean="0">
                <a:latin typeface="Chiller" pitchFamily="82" charset="0"/>
              </a:rPr>
              <a:t>pour  photographier  la  beauté  de  la  </a:t>
            </a:r>
            <a:r>
              <a:rPr lang="fr-FR" sz="3200" b="1" dirty="0" smtClean="0">
                <a:latin typeface="Chiller" pitchFamily="82" charset="0"/>
              </a:rPr>
              <a:t>vie</a:t>
            </a:r>
            <a:r>
              <a:rPr lang="fr-FR" sz="3200" b="1" dirty="0" smtClean="0">
                <a:latin typeface="Chiller" pitchFamily="82" charset="0"/>
              </a:rPr>
              <a:t>.</a:t>
            </a:r>
          </a:p>
          <a:p>
            <a:pPr algn="ctr" defTabSz="1090422"/>
            <a:r>
              <a:rPr lang="fr-FR" sz="1600" b="1" dirty="0" smtClean="0">
                <a:latin typeface="Chiller" pitchFamily="82" charset="0"/>
              </a:rPr>
              <a:t>YANN  FELIZ</a:t>
            </a:r>
            <a:endParaRPr lang="fr-FR" sz="16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628000" y="5292000"/>
            <a:ext cx="18026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83634" y="1692077"/>
            <a:ext cx="1981699" cy="175792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639618" y="5184000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34925">
                  <a:solidFill>
                    <a:srgbClr val="FFC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1</a:t>
            </a:r>
            <a:endParaRPr lang="fr-FR" dirty="0"/>
          </a:p>
        </p:txBody>
      </p:sp>
      <p:pic>
        <p:nvPicPr>
          <p:cNvPr id="9" name="Ariel Kalma - Sunray Joel.wav">
            <a:hlinkClick r:id="" action="ppaction://media"/>
          </p:cNvPr>
          <p:cNvPicPr>
            <a:picLocks noRot="1" noChangeAspect="1"/>
          </p:cNvPicPr>
          <p:nvPr>
            <a:wavAudioFile r:embed="rId1" name="Ariel Kalma - Sunray Joel.wav"/>
          </p:nvPr>
        </p:nvPicPr>
        <p:blipFill>
          <a:blip r:embed="rId5" cstate="print"/>
          <a:stretch>
            <a:fillRect/>
          </a:stretch>
        </p:blipFill>
        <p:spPr>
          <a:xfrm>
            <a:off x="5063554" y="284420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2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2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2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2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82102_409454841616260_14003836310392457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80119_2132484307098914_82051619679756743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44943_10232824427258434_3912337091071319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515"/>
            <a:ext cx="10271125" cy="577750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46023_10232824426018403_69702502181002506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515"/>
            <a:ext cx="10271125" cy="577750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53379_10232824425698395_87723798297430570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515"/>
            <a:ext cx="10271125" cy="57775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82242_10232824431218533_2828019794969024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515"/>
            <a:ext cx="10271125" cy="57775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82261_10232824430738521_29225188673373041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515"/>
            <a:ext cx="10271125" cy="577750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8296_10232824430378512_26397392389958965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515"/>
            <a:ext cx="10271125" cy="5777508"/>
          </a:xfrm>
          <a:prstGeom prst="rect">
            <a:avLst/>
          </a:prstGeom>
        </p:spPr>
      </p:pic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t="-4000" r="-3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33018_10232824432418563_88449260502996975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515"/>
            <a:ext cx="10271125" cy="57775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97958_10232824430618518_88163477874432828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515"/>
            <a:ext cx="10271125" cy="57775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82728_2325921970930627_89818580240130874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5527"/>
            <a:ext cx="10271125" cy="6429484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257729_919641319954544_91559119156856195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26005_2327733044082853_64517733261520285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0117"/>
            <a:ext cx="10271125" cy="6700304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432639_2325922137597277_23051433290711247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98308"/>
            <a:ext cx="10271125" cy="6243921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741374_2327733110749513_36647717210232930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14" y="0"/>
            <a:ext cx="1024829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85740_10211130822302946_70804471085582676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6900" y="148431"/>
            <a:ext cx="9077325" cy="6543675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86818_932365422223268_32087648079143982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61730" y="0"/>
            <a:ext cx="714766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92157_2327732974082860_54153690224773569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99220"/>
            <a:ext cx="10271125" cy="5642097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519454_2329537900569034_65467659273202808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9615"/>
            <a:ext cx="10271125" cy="5381307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06438_408092741752470_40582766357339504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20447_2134318616915483_4088720970581274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26172_408093325085745_55974791457450460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36850_408092015085876_69732506760770875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36978_408092951752449_91101041890668438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38712_408092898419121_42154785059903931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3192_408091961752548_58586403477298793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4728_409455104949567_9947598148812211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9203_2134318713582140_4262572427774809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9213_408092681752476_45014073133531461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1609_409454991616245_42117610881256891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2487_409455168282894_73661184686644316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2538_409455251616219_4721218505508777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2597_1169208541154614_16466012175953116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67600_7188973674503022_38877107132970657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703781_6958941244227926_30303831872438463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707364_6958941037561280_37190644350680718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74510_10223923717816248_32564448778425638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07047"/>
            <a:ext cx="10271125" cy="5426444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94809_10223923723816398_35911866942879402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87898"/>
            <a:ext cx="10271125" cy="4864742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19407_2134318746915470_79309950612541086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35005_2134001853613826_81842726759379560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53319_10211123150151147_17340649750406711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603" y="0"/>
            <a:ext cx="916991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34790_2134318793582132_19586682247200203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44985_2134577396889605_41128652175206906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45004_10211130823942987_57195758630975114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07848_1165212428207916_85115279186339678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5293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69043_10211130824062990_21407314769944027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4091" y="0"/>
            <a:ext cx="920294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98425_10211130824182993_42779926332712408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0212" y="794"/>
            <a:ext cx="9410700" cy="683895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20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6" y="671230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2061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1" y="3612212"/>
            <a:ext cx="4558988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Ariel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Kalma</a:t>
            </a:r>
            <a:endParaRPr lang="fr-FR" sz="42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Sunray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Joel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5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519938" y="683965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17.04.2024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68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7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34" y="287601"/>
            <a:ext cx="900835" cy="799113"/>
          </a:xfrm>
          <a:prstGeom prst="rect">
            <a:avLst/>
          </a:prstGeom>
        </p:spPr>
      </p:pic>
      <p:pic>
        <p:nvPicPr>
          <p:cNvPr id="13" name="Image 12" descr="0a000005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12000" y="4248000"/>
            <a:ext cx="2238841" cy="180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2  0.007 -0.05554  0.015 -0.05554  C 0.024 -0.05554  0.027 -0.02852  0.03 0  C 0.034 0.03152  0.037 0.06305  0.047 0.06305  C 0.056 0.06305  0.059 0.03152  0.063 0  C 0.065 -0.02852  0.069 -0.05554  0.078 -0.05554  C 0.086 -0.05554  0.09 -0.02852  0.093 0  C 0.096 0.03152  0.1 0.06305  0.109 0.06305  C 0.118 0.06305  0.125 0  0.125 0  C 0.128 -0.02852  0.131 -0.05554  0.14 -0.05554  C 0.149 -0.05554  0.152 -0.02852  0.155 0  C 0.159 0.03152  0.162 0.06305  0.172 0.06305  C 0.181 0.06305  0.184 0.03152  0.187 0  C 0.191 -0.02852  0.194 -0.05554  0.203 -0.05554  C 0.211 -0.05554  0.215 -0.02852  0.218 0  C 0.221 0.03152  0.225 0.06305  0.234 0.06305  C 0.243 0.06305  0.246 0.03152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57 0  C -0.0227 -0.02532  -0.0187 -0.04931  -0.0107 -0.04931  C -0.0017 -0.04931  0.0013 -0.02532  0.0043 0  C 0.0083 0.02799  0.0113 0.05597  0.0213 0.05597  C 0.0303 0.05597  0.0333 0.02799  0.0373 0  C 0.0393 -0.02532  0.0433 -0.04931  0.0523 -0.04931  C 0.0603 -0.04931  0.0643 -0.02532  0.0673 0  C 0.0703 0.02799  0.0743 0.05597  0.0833 0.05597  C 0.0923 0.05597  0.0993 0  0.0993 0  C 0.1023 -0.02532  0.1053 -0.04931  0.1143 -0.04931  C 0.1233 -0.04931  0.1263 -0.02532  0.1293 0  C 0.1333 0.02799  0.1363 0.05597  0.1463 0.05597  C 0.1553 0.05597  0.1583 0.02799  0.1613 0  C 0.1653 -0.02532  0.1683 -0.04931  0.1773 -0.04931  C 0.1853 -0.04931  0.1893 -0.02532  0.1923 0  C 0.1953 0.02799  0.1993 0.05597  0.2083 0.05597  C 0.2173 0.05597  0.2203 0.02799  0.2243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910</TotalTime>
  <Words>38</Words>
  <Application>Microsoft Office PowerPoint</Application>
  <PresentationFormat>Personnalisé</PresentationFormat>
  <Paragraphs>13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18_Thème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180</cp:revision>
  <dcterms:created xsi:type="dcterms:W3CDTF">2020-05-12T17:47:43Z</dcterms:created>
  <dcterms:modified xsi:type="dcterms:W3CDTF">2024-04-17T16:58:39Z</dcterms:modified>
</cp:coreProperties>
</file>