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7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rqvrraqTDg9556J+uDjsw==" hashData="qAmJES3hRl71aCPj4wP2ReApSX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03B"/>
    <a:srgbClr val="CC9B00"/>
    <a:srgbClr val="FF8D3F"/>
    <a:srgbClr val="FF4F4F"/>
    <a:srgbClr val="F69200"/>
    <a:srgbClr val="25FFFF"/>
    <a:srgbClr val="FF69D8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507" autoAdjust="0"/>
    <p:restoredTop sz="94660"/>
  </p:normalViewPr>
  <p:slideViewPr>
    <p:cSldViewPr>
      <p:cViewPr>
        <p:scale>
          <a:sx n="86" d="100"/>
          <a:sy n="86" d="100"/>
        </p:scale>
        <p:origin x="-1128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FA909AE-91D7-4BD5-B2E8-A4C2018A463A}" type="datetimeFigureOut">
              <a:rPr lang="fr-FR"/>
              <a:pPr>
                <a:defRPr/>
              </a:pPr>
              <a:t>01/04/2024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4B3BD06-5735-4D1A-9BC8-8536BD60E4C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270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F3450F-312C-4B16-BCDC-91D90C64524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ACA2ED-9498-44E8-8BAD-D3D995F1FC3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3D332FF-504E-4EFC-9165-90B02CE50B0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398B0-B461-4E9A-81E1-5970ED02F6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4529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31893-84EA-4D3B-BCA3-860974596C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0384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B7B4A-3BFA-4A63-B2AA-7508D79F3E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62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D3768A-0D10-48A7-8E36-48EBCDF6AF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702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20F7E-B160-4583-A84E-F0904CC7C5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584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24D92-5883-4ED5-B701-C61BA8AF05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3401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B2ACA0-4DB6-493D-A1C9-7D9E5E3216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7892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E2FA18-B58D-443C-8721-1A20853EE0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3820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D762DC-4D9E-4C13-A9BC-BD7B41FBA3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6577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7DBA8-AC52-4F51-8AF2-0BE0972154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723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1BAEE-089D-4EAF-8AE3-EC9FEE73B3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4239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4">
              <a:srgbClr val="CC9B00"/>
            </a:gs>
            <a:gs pos="73000">
              <a:schemeClr val="tx1"/>
            </a:gs>
            <a:gs pos="82000">
              <a:schemeClr val="tx1"/>
            </a:gs>
            <a:gs pos="68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C302208-847A-4C8E-9472-1F58747FC9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19" Type="http://schemas.openxmlformats.org/officeDocument/2006/relationships/image" Target="../media/image12.gif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6.png"/><Relationship Id="rId26" Type="http://schemas.openxmlformats.org/officeDocument/2006/relationships/image" Target="../media/image32.gif"/><Relationship Id="rId39" Type="http://schemas.openxmlformats.org/officeDocument/2006/relationships/image" Target="../media/image39.jpeg"/><Relationship Id="rId21" Type="http://schemas.openxmlformats.org/officeDocument/2006/relationships/image" Target="../media/image28.png"/><Relationship Id="rId34" Type="http://schemas.openxmlformats.org/officeDocument/2006/relationships/audio" Target="../media/audio9.wav"/><Relationship Id="rId42" Type="http://schemas.openxmlformats.org/officeDocument/2006/relationships/audio" Target="../media/audio13.wav"/><Relationship Id="rId47" Type="http://schemas.openxmlformats.org/officeDocument/2006/relationships/image" Target="../media/image43.jpeg"/><Relationship Id="rId50" Type="http://schemas.openxmlformats.org/officeDocument/2006/relationships/audio" Target="../media/audio1.wav"/><Relationship Id="rId55" Type="http://schemas.openxmlformats.org/officeDocument/2006/relationships/image" Target="../media/image47.jpeg"/><Relationship Id="rId63" Type="http://schemas.openxmlformats.org/officeDocument/2006/relationships/image" Target="../media/image51.jpeg"/><Relationship Id="rId68" Type="http://schemas.openxmlformats.org/officeDocument/2006/relationships/image" Target="../media/image54.gif"/><Relationship Id="rId76" Type="http://schemas.openxmlformats.org/officeDocument/2006/relationships/image" Target="../media/image61.png"/><Relationship Id="rId84" Type="http://schemas.openxmlformats.org/officeDocument/2006/relationships/image" Target="../media/image68.jpeg"/><Relationship Id="rId89" Type="http://schemas.openxmlformats.org/officeDocument/2006/relationships/image" Target="../media/image71.jpeg"/><Relationship Id="rId7" Type="http://schemas.openxmlformats.org/officeDocument/2006/relationships/image" Target="../media/image18.gif"/><Relationship Id="rId71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png"/><Relationship Id="rId29" Type="http://schemas.openxmlformats.org/officeDocument/2006/relationships/image" Target="../media/image34.jpeg"/><Relationship Id="rId11" Type="http://schemas.openxmlformats.org/officeDocument/2006/relationships/image" Target="../media/image22.jpeg"/><Relationship Id="rId24" Type="http://schemas.openxmlformats.org/officeDocument/2006/relationships/image" Target="../media/image30.png"/><Relationship Id="rId32" Type="http://schemas.openxmlformats.org/officeDocument/2006/relationships/audio" Target="../media/audio8.wav"/><Relationship Id="rId37" Type="http://schemas.openxmlformats.org/officeDocument/2006/relationships/image" Target="../media/image38.jpeg"/><Relationship Id="rId40" Type="http://schemas.openxmlformats.org/officeDocument/2006/relationships/audio" Target="../media/audio12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audio" Target="../media/audio20.wav"/><Relationship Id="rId66" Type="http://schemas.openxmlformats.org/officeDocument/2006/relationships/audio" Target="../media/audio24.wav"/><Relationship Id="rId74" Type="http://schemas.openxmlformats.org/officeDocument/2006/relationships/image" Target="../media/image59.png"/><Relationship Id="rId79" Type="http://schemas.openxmlformats.org/officeDocument/2006/relationships/image" Target="../media/image64.gif"/><Relationship Id="rId87" Type="http://schemas.openxmlformats.org/officeDocument/2006/relationships/image" Target="../media/image70.jpeg"/><Relationship Id="rId5" Type="http://schemas.openxmlformats.org/officeDocument/2006/relationships/image" Target="../media/image16.png"/><Relationship Id="rId61" Type="http://schemas.openxmlformats.org/officeDocument/2006/relationships/image" Target="../media/image50.jpeg"/><Relationship Id="rId82" Type="http://schemas.openxmlformats.org/officeDocument/2006/relationships/image" Target="../media/image67.png"/><Relationship Id="rId90" Type="http://schemas.openxmlformats.org/officeDocument/2006/relationships/audio" Target="../media/audio27.wav"/><Relationship Id="rId19" Type="http://schemas.microsoft.com/office/2007/relationships/hdphoto" Target="../media/hdphoto4.wdp"/><Relationship Id="rId14" Type="http://schemas.openxmlformats.org/officeDocument/2006/relationships/image" Target="../media/image24.png"/><Relationship Id="rId22" Type="http://schemas.microsoft.com/office/2007/relationships/hdphoto" Target="../media/hdphoto5.wdp"/><Relationship Id="rId27" Type="http://schemas.openxmlformats.org/officeDocument/2006/relationships/image" Target="../media/image33.jpeg"/><Relationship Id="rId30" Type="http://schemas.openxmlformats.org/officeDocument/2006/relationships/audio" Target="../media/audio7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16.wav"/><Relationship Id="rId56" Type="http://schemas.openxmlformats.org/officeDocument/2006/relationships/audio" Target="../media/audio19.wav"/><Relationship Id="rId64" Type="http://schemas.openxmlformats.org/officeDocument/2006/relationships/audio" Target="../media/audio23.wav"/><Relationship Id="rId69" Type="http://schemas.openxmlformats.org/officeDocument/2006/relationships/image" Target="../media/image55.jpeg"/><Relationship Id="rId77" Type="http://schemas.openxmlformats.org/officeDocument/2006/relationships/image" Target="../media/image62.png"/><Relationship Id="rId8" Type="http://schemas.openxmlformats.org/officeDocument/2006/relationships/image" Target="../media/image19.gif"/><Relationship Id="rId51" Type="http://schemas.openxmlformats.org/officeDocument/2006/relationships/image" Target="../media/image45.jpeg"/><Relationship Id="rId72" Type="http://schemas.openxmlformats.org/officeDocument/2006/relationships/image" Target="../media/image57.png"/><Relationship Id="rId80" Type="http://schemas.openxmlformats.org/officeDocument/2006/relationships/image" Target="../media/image65.png"/><Relationship Id="rId85" Type="http://schemas.openxmlformats.org/officeDocument/2006/relationships/image" Target="../media/image69.gif"/><Relationship Id="rId3" Type="http://schemas.openxmlformats.org/officeDocument/2006/relationships/image" Target="../media/image14.png"/><Relationship Id="rId12" Type="http://schemas.openxmlformats.org/officeDocument/2006/relationships/image" Target="../media/image23.png"/><Relationship Id="rId17" Type="http://schemas.microsoft.com/office/2007/relationships/hdphoto" Target="../media/hdphoto3.wdp"/><Relationship Id="rId25" Type="http://schemas.openxmlformats.org/officeDocument/2006/relationships/image" Target="../media/image31.png"/><Relationship Id="rId33" Type="http://schemas.openxmlformats.org/officeDocument/2006/relationships/image" Target="../media/image36.jpeg"/><Relationship Id="rId38" Type="http://schemas.openxmlformats.org/officeDocument/2006/relationships/audio" Target="../media/audio11.wav"/><Relationship Id="rId46" Type="http://schemas.openxmlformats.org/officeDocument/2006/relationships/audio" Target="../media/audio15.wav"/><Relationship Id="rId59" Type="http://schemas.openxmlformats.org/officeDocument/2006/relationships/image" Target="../media/image49.jpeg"/><Relationship Id="rId67" Type="http://schemas.openxmlformats.org/officeDocument/2006/relationships/image" Target="../media/image53.jpeg"/><Relationship Id="rId20" Type="http://schemas.openxmlformats.org/officeDocument/2006/relationships/image" Target="../media/image27.png"/><Relationship Id="rId41" Type="http://schemas.openxmlformats.org/officeDocument/2006/relationships/image" Target="../media/image40.jpeg"/><Relationship Id="rId54" Type="http://schemas.openxmlformats.org/officeDocument/2006/relationships/audio" Target="../media/audio18.wav"/><Relationship Id="rId62" Type="http://schemas.openxmlformats.org/officeDocument/2006/relationships/audio" Target="../media/audio22.wav"/><Relationship Id="rId70" Type="http://schemas.openxmlformats.org/officeDocument/2006/relationships/image" Target="../media/image56.png"/><Relationship Id="rId75" Type="http://schemas.openxmlformats.org/officeDocument/2006/relationships/image" Target="../media/image60.jpeg"/><Relationship Id="rId83" Type="http://schemas.openxmlformats.org/officeDocument/2006/relationships/image" Target="../media/image9.gif"/><Relationship Id="rId88" Type="http://schemas.openxmlformats.org/officeDocument/2006/relationships/audio" Target="../media/audio26.wav"/><Relationship Id="rId91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microsoft.com/office/2007/relationships/hdphoto" Target="../media/hdphoto2.wdp"/><Relationship Id="rId23" Type="http://schemas.openxmlformats.org/officeDocument/2006/relationships/image" Target="../media/image29.gif"/><Relationship Id="rId28" Type="http://schemas.openxmlformats.org/officeDocument/2006/relationships/audio" Target="../media/audio6.wav"/><Relationship Id="rId36" Type="http://schemas.openxmlformats.org/officeDocument/2006/relationships/audio" Target="../media/audio10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Relationship Id="rId10" Type="http://schemas.openxmlformats.org/officeDocument/2006/relationships/image" Target="../media/image21.png"/><Relationship Id="rId31" Type="http://schemas.openxmlformats.org/officeDocument/2006/relationships/image" Target="../media/image35.jpeg"/><Relationship Id="rId44" Type="http://schemas.openxmlformats.org/officeDocument/2006/relationships/audio" Target="../media/audio14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52.jpeg"/><Relationship Id="rId73" Type="http://schemas.openxmlformats.org/officeDocument/2006/relationships/image" Target="../media/image58.png"/><Relationship Id="rId78" Type="http://schemas.openxmlformats.org/officeDocument/2006/relationships/image" Target="../media/image63.gif"/><Relationship Id="rId81" Type="http://schemas.openxmlformats.org/officeDocument/2006/relationships/image" Target="../media/image66.png"/><Relationship Id="rId86" Type="http://schemas.openxmlformats.org/officeDocument/2006/relationships/audio" Target="../media/audio25.wav"/><Relationship Id="rId4" Type="http://schemas.openxmlformats.org/officeDocument/2006/relationships/image" Target="../media/image15.png"/><Relationship Id="rId9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12 -2717.wav">
            <a:hlinkClick r:id="" action="ppaction://media"/>
          </p:cNvPr>
          <p:cNvPicPr>
            <a:picLocks noRot="1" noChangeAspect="1"/>
          </p:cNvPicPr>
          <p:nvPr>
            <a:wavAudioFile r:embed="rId1" name="12 - Jeanne Mas - En rouge et noir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ani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188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2717.wav">
            <a:hlinkClick r:id="" action="ppaction://media"/>
          </p:cNvPr>
          <p:cNvPicPr>
            <a:picLocks noRot="1" noChangeAspect="1"/>
          </p:cNvPicPr>
          <p:nvPr>
            <a:wavAudioFile r:embed="rId2" name="11. Celui Qui Chante (Remasterisé En 2002)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2717.wav">
            <a:hlinkClick r:id="" action="ppaction://media"/>
          </p:cNvPr>
          <p:cNvPicPr>
            <a:picLocks noRot="1" noChangeAspect="1"/>
          </p:cNvPicPr>
          <p:nvPr>
            <a:wavAudioFile r:embed="rId3" name="Michel Berger - Le paradis blanc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2717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2733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1" name="Imag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863" y="6056313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rgbClr val="FFB03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C:\Users\JCL\Desktop\VA - RTL 50 ans de Chanson Française- 2022 - WEB FLAC 16BITS 44.1KHZ EICHBAUM+MP3.Wawacity.uno\a403c8a8a778b239490020bf02670574 (2)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850" y="1773238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 descr="C:\Users\JCL\Desktop\cd5.gif"/>
          <p:cNvPicPr>
            <a:picLocks noChangeAspect="1" noChangeArrowheads="1" noCrop="1"/>
          </p:cNvPicPr>
          <p:nvPr/>
        </p:nvPicPr>
        <p:blipFill>
          <a:blip r:embed="rId19" cstate="print">
            <a:duotone>
              <a:prstClr val="black"/>
              <a:srgbClr val="FFB03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838" y="621024"/>
            <a:ext cx="584324" cy="260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188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231900"/>
            <a:ext cx="5932488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84363" y="1844675"/>
            <a:ext cx="5470525" cy="327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01. LAURENT VOULZY - BELLE-ÎLE-EN-MER, MARIE-GALANTE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02. MAXIME LE FORESTIER - SAN FRANCISCO 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03. GAUVAIN SERS - LES OUBLIÉS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04. COEUR DE PIRATE - COMME DES ENFANTS 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05. JANE BIRKIN - EX-FAN DES SIXTIES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06. THOMAS DUTRONC - COMME UN MANOUCHE SANS GUITARE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07. JEAN SCHULTHEIS - CONFIDENCE POUR CONFIDENCE (VERSION ORIGINALE 1981)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08. BEN L'ONCLE SOUL - SOULMAN 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09. CLAUDE FRANÇOIS - MAGNOLIAS FOR EVER 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10. TROIS CAFÉS GOURMANDS - À NOS SOUVENIRS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11. MICKEY 3D - RESPIRE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12. EANNE MAS - EN ROUGE ET NOIR 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13. HOSHI/HOSHI - TA MARINIÈRE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14. MIOSSEC - JE M'EN VAIS 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15. DICK ANNEGARN - BRUXELLES 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16. BARBARA PRAVI - VOILÀ 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17. BARBARA - VIENNE 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18. JOYCE JONATHAN/VIANNEY - LES FILLES D'AUJOURD'HUI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19. DAVID HALLYDAY - TU NE M'AS PAS LAISSÉ LE TEMPS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20. LOUANE - JE VOLE 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21. LOUIS CHEDID - ON NE DIT JAMAIS ASSEZ AUX GENS QU'ON AIME QU'ON LES AIME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22. CARLA BRUNI - QUELQU'UN M'A DIT 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23. WILLIAM SHELLER - UN HOMME HEUREUX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455" y="4624387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8" name="01 - Laurent Voulzy - Belle-Île-en-Mer, Marie-Galant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0" name="02 - Maxime Le Forestier - San Francisco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2" name="03 - Gauvain Sers - Les oublié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4" name="04 - Coeur De Pirate - Comme des enfant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6" name="05 - Jane Birkin - Ex-fan des sixtie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8" name="06 - Thomas Dutronc - Comme un manouche sans guitar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0" name="07 - Jean Schultheis - Confidence pour confidence (Version originale 1981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2" name="08 - Ben L'oncle Soul - Soulman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4" name="09 - Claude François - Magnolias for Ever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6" name="10 - Trois Cafés Gourmands - À nos souvenir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8" name="11 - Mickey 3D - Respir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8488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0" name="12 - Jeanne Mas - En rouge et noir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2" name="13 - Hoshi - Ta marinièr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4" name="14 - Miossec - Je m'en vai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6" name="15 - Dick Annegarn - Bruxelle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8" name="16 - Barbara Pravi - Voilà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0" name="17 - Barbara - Vienn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2" name="18 - Joyce Jonathan - Les filles d'aujourd'hui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4" name="19 - David Hallyday - Tu ne m'as pas laissé le temps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6" name="20 - Louane - Je vol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442" y="5183234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5441950"/>
            <a:ext cx="6942138" cy="176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8" name="Image 2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865" y="6380162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16" descr="C:\Users\JCL\Desktop\VA - RTL 50 ans de Chanson Française- 2022 - WEB FLAC 16BITS 44.1KHZ EICHBAUM+MP3.Wawacity.uno\a403c8a8a778b239490020bf02670574 (2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592263"/>
            <a:ext cx="1325563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5" y="5622925"/>
            <a:ext cx="746125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Picture 60" descr="D:\NUMEROS JUKEBOX NOIR\21 (FILEminimizer).jpg">
            <a:hlinkClick r:id="" action="ppaction://noaction" highlightClick="1">
              <a:snd r:embed="rId86" name="21 - Louis Chedid - On ne dit jamais assez aux gens qu'on aime qu'on les aime.wav"/>
            </a:hlinkClick>
          </p:cNvPr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2908300"/>
            <a:ext cx="39211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61" descr="D:\NUMEROS JUKEBOX NOIR\22 (FILEminimizer).jpg">
            <a:hlinkClick r:id="" action="ppaction://noaction" highlightClick="1">
              <a:snd r:embed="rId88" name="22 - Carla Bruni - Quelqu'un m'a dit.wav"/>
            </a:hlinkClick>
          </p:cNvPr>
          <p:cNvPicPr>
            <a:picLocks noChangeAspect="1" noChangeArrowheads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688" y="2908300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3" name="Picture 62" descr="D:\NUMEROS JUKEBOX NOIR\23 (FILEminimizer).jpg">
            <a:hlinkClick r:id="" action="ppaction://noaction" highlightClick="1">
              <a:snd r:embed="rId90" name="23 - William Sheller - Un homme heureux.wav"/>
            </a:hlinkClick>
          </p:cNvPr>
          <p:cNvPicPr>
            <a:picLocks noChangeAspect="1" noChangeArrowheads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908300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</Words>
  <Application>Microsoft Office PowerPoint</Application>
  <PresentationFormat>Affichage à l'écran (4:3)</PresentationFormat>
  <Paragraphs>26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2024-04-01T11:08:44Z</dcterms:modified>
</cp:coreProperties>
</file>