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0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mOhGxbdulJ71JHAzLHpwQ==" hashData="zA3E+DoloxSPsZBTcfZEUhkF8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74" autoAdjust="0"/>
    <p:restoredTop sz="94660"/>
  </p:normalViewPr>
  <p:slideViewPr>
    <p:cSldViewPr>
      <p:cViewPr>
        <p:scale>
          <a:sx n="90" d="100"/>
          <a:sy n="90" d="100"/>
        </p:scale>
        <p:origin x="-1061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E21AA3-2C18-4E37-9FB7-4A82416DDE39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8462AF-80E3-4817-AD62-6FCE5D1FC9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10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88A405-D08C-4895-A3E7-CBF5532E50F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8318DB-77D4-49DC-8AE1-EAD28C4EA04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F71681-FD37-4F66-9C14-D4EC48063DF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4F515-35A2-4B10-A3D8-05F8FAA84E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9798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EDDB0-CF15-4965-BBA1-FBEF30F08D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301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50E8CB-C366-4FC1-929A-C69BB84E18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9748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73B41-1483-4B4F-837E-6E122315C4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957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A2A60-A850-49B3-9CCA-9DC1949A11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4383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6EFC1-D490-4329-82EA-1631B2F8BD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914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4709C-11A1-498D-A119-F6216FCF3D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9516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DB4DD-B625-4F98-B079-B2194588C9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4691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6DE8D-07CC-4351-9FAB-296BBC1810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0498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7DEF3-5C64-4ACF-945D-0ED3D77D49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0882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6BB42-6E13-40A6-A66A-0D2E8C7038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270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rgbClr val="CC9B00"/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BFEF42A-AB3C-4501-83A3-9BB94DC583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20" Type="http://schemas.openxmlformats.org/officeDocument/2006/relationships/image" Target="../media/image13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6.png"/><Relationship Id="rId26" Type="http://schemas.openxmlformats.org/officeDocument/2006/relationships/image" Target="../media/image32.gif"/><Relationship Id="rId39" Type="http://schemas.openxmlformats.org/officeDocument/2006/relationships/image" Target="../media/image39.jpeg"/><Relationship Id="rId21" Type="http://schemas.openxmlformats.org/officeDocument/2006/relationships/image" Target="../media/image28.pn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43.jpeg"/><Relationship Id="rId50" Type="http://schemas.openxmlformats.org/officeDocument/2006/relationships/audio" Target="../media/audio16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61.png"/><Relationship Id="rId84" Type="http://schemas.openxmlformats.org/officeDocument/2006/relationships/image" Target="../media/image68.jpeg"/><Relationship Id="rId7" Type="http://schemas.openxmlformats.org/officeDocument/2006/relationships/image" Target="../media/image18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image" Target="../media/image34.jpeg"/><Relationship Id="rId11" Type="http://schemas.openxmlformats.org/officeDocument/2006/relationships/image" Target="../media/image22.jpeg"/><Relationship Id="rId24" Type="http://schemas.openxmlformats.org/officeDocument/2006/relationships/image" Target="../media/image30.png"/><Relationship Id="rId32" Type="http://schemas.openxmlformats.org/officeDocument/2006/relationships/audio" Target="../media/audio7.wav"/><Relationship Id="rId37" Type="http://schemas.openxmlformats.org/officeDocument/2006/relationships/image" Target="../media/image38.jpeg"/><Relationship Id="rId40" Type="http://schemas.openxmlformats.org/officeDocument/2006/relationships/audio" Target="../media/audio11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openxmlformats.org/officeDocument/2006/relationships/image" Target="../media/image59.png"/><Relationship Id="rId79" Type="http://schemas.openxmlformats.org/officeDocument/2006/relationships/image" Target="../media/image64.gif"/><Relationship Id="rId87" Type="http://schemas.openxmlformats.org/officeDocument/2006/relationships/image" Target="../media/image70.jpeg"/><Relationship Id="rId5" Type="http://schemas.openxmlformats.org/officeDocument/2006/relationships/image" Target="../media/image16.png"/><Relationship Id="rId61" Type="http://schemas.openxmlformats.org/officeDocument/2006/relationships/image" Target="../media/image50.jpeg"/><Relationship Id="rId82" Type="http://schemas.openxmlformats.org/officeDocument/2006/relationships/image" Target="../media/image67.png"/><Relationship Id="rId19" Type="http://schemas.microsoft.com/office/2007/relationships/hdphoto" Target="../media/hdphoto4.wdp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4.png"/><Relationship Id="rId22" Type="http://schemas.microsoft.com/office/2007/relationships/hdphoto" Target="../media/hdphoto5.wdp"/><Relationship Id="rId27" Type="http://schemas.openxmlformats.org/officeDocument/2006/relationships/image" Target="../media/image33.jpeg"/><Relationship Id="rId30" Type="http://schemas.openxmlformats.org/officeDocument/2006/relationships/audio" Target="../media/audio1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5.jpeg"/><Relationship Id="rId77" Type="http://schemas.openxmlformats.org/officeDocument/2006/relationships/image" Target="../media/image62.png"/><Relationship Id="rId8" Type="http://schemas.openxmlformats.org/officeDocument/2006/relationships/image" Target="../media/image19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5.png"/><Relationship Id="rId85" Type="http://schemas.openxmlformats.org/officeDocument/2006/relationships/image" Target="../media/image69.gif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microsoft.com/office/2007/relationships/hdphoto" Target="../media/hdphoto3.wdp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83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microsoft.com/office/2007/relationships/hdphoto" Target="../media/hdphoto2.wdp"/><Relationship Id="rId23" Type="http://schemas.openxmlformats.org/officeDocument/2006/relationships/image" Target="../media/image29.gif"/><Relationship Id="rId28" Type="http://schemas.openxmlformats.org/officeDocument/2006/relationships/audio" Target="../media/audio6.wav"/><Relationship Id="rId36" Type="http://schemas.openxmlformats.org/officeDocument/2006/relationships/audio" Target="../media/audio9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21.png"/><Relationship Id="rId31" Type="http://schemas.openxmlformats.org/officeDocument/2006/relationships/image" Target="../media/image35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78" Type="http://schemas.openxmlformats.org/officeDocument/2006/relationships/image" Target="../media/image63.gif"/><Relationship Id="rId81" Type="http://schemas.openxmlformats.org/officeDocument/2006/relationships/image" Target="../media/image66.png"/><Relationship Id="rId86" Type="http://schemas.openxmlformats.org/officeDocument/2006/relationships/audio" Target="../media/audio2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2 - Michel Delpech - Quand j'étais chanteur (Album Version).wav">
            <a:hlinkClick r:id="" action="ppaction://media"/>
          </p:cNvPr>
          <p:cNvPicPr>
            <a:picLocks noRot="1" noChangeAspect="1"/>
          </p:cNvPicPr>
          <p:nvPr>
            <a:wavAudioFile r:embed="rId1" name="02 - Michel Delpech - Quand j'étais chanteur (Album Version)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353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353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353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368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1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59499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C:\Users\JCL\Desktop\cd4.gif"/>
          <p:cNvPicPr>
            <a:picLocks noChangeAspect="1" noChangeArrowheads="1" noCrop="1"/>
          </p:cNvPicPr>
          <p:nvPr/>
        </p:nvPicPr>
        <p:blipFill>
          <a:blip r:embed="rId20" cstate="print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256" y="628882"/>
            <a:ext cx="748063" cy="31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STROMAE - FORMIDABLE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MICHEL DELPECH - QUAND J'ÉTAIS CHANTEUR (ALBUM VERSION)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ZAZ - JE VEUX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LIO - LES BRUNES COMPTENT PAS POUR DES PRUNES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POW WOW - LE CHAT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RENAN LUCE - LES VOISINES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PIERRE VASSILIU - QUI C'EST CELUI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FRÉRO DELAVEGA - LE CHANT DES SIRÈNES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NOIR DÉSIR - LE VENT NOUS PORTERA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RENAUD - LAISSE BÉTON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OLIVIA RUIZ - J'TRAINE DES PIEDS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PHILIPPE SWAN - DANS MA RUE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CHRISTOPHE MAÉ - IL EST OÙ LE BONHEUR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CALI - C'EST QUAND LE BONHEUR ?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MORT SHUMAN - PAPA TANGO CHARLY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NOLWENN LEROY - JUSTE POUR ME SOUVENIR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VITAA/SLIMANE - JE TE LE DONNE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SERGE LAMA - JE T'AIME À LA FOLIE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CHIMÈNE BADI - ENTRE NOUS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MICHEL POLNAREFF - GOODBYE MARYLOU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JEAN-LOUIS AUBERT - ALTER EGO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- Stromae - Formidabl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- Michel Delpech - Quand j'étais chant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- ZAZ - Je veux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- Lio - Les brunes comptent pas pour des prun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- Pow woW - Le cha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- Renan Luce - Les voisin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- Pierre Vassiliu - Qui C'est Celui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- Fréro Delavega - Le chant des sirèn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- Noir Désir - Le vent nous porter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Renaud - Laisse béton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Olivia Ruiz - J'traine des pied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8488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Philippe Swan - Dans ma ru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Christophe Maé - Il est où le bonheu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Cali - C'est quand le bonheur _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Mort Shuman - Papa Tango Charly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Nolwenn Leroy - Juste pour me souvenir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Vitaa - Je te le donn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Serge Lama - Je t'aime à la foli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Chimène Badi - Entre nou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Michel Polnareff - Goodbye Marylou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4913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400675"/>
            <a:ext cx="6942138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912" y="6299200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592263"/>
            <a:ext cx="132556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5622925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60" descr="D:\NUMEROS JUKEBOX NOIR\21 (FILEminimizer).jpg">
            <a:hlinkClick r:id="" action="ppaction://noaction" highlightClick="1">
              <a:snd r:embed="rId86" name="21 - Jean-Louis Aubert - Alter ego.wav"/>
            </a:hlinkClick>
          </p:cNvPr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Affichage à l'écran (4:3)</PresentationFormat>
  <Paragraphs>24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2024-04-01T11:05:23Z</dcterms:modified>
</cp:coreProperties>
</file>