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0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Od75ZUB3m5x7cOt9RgvfA==" hashData="eOhLd6QJEr5XkByD5cMf01Uyz8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098" autoAdjust="0"/>
    <p:restoredTop sz="94660"/>
  </p:normalViewPr>
  <p:slideViewPr>
    <p:cSldViewPr>
      <p:cViewPr>
        <p:scale>
          <a:sx n="73" d="100"/>
          <a:sy n="73" d="100"/>
        </p:scale>
        <p:origin x="-159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7892EF-58B1-45C1-ACBD-0EE24AC11D71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E5DB1C-7D0E-412B-B147-658B0C5E0F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596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500C16-2D2A-4DD7-AFC5-8D62E03C2D4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84CE8D-50D2-46CA-9F6A-3B9B35C401E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916D564-8885-421B-A347-282124FA239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D75CE-98F0-42ED-86FD-D92AF305F6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7537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7906D-5DC2-4A58-B3D6-347B5BF3F8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968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B8861-9A40-4C58-BDC4-CEDC569D9A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464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8EF6F-EA59-443B-B490-33DFCEDE10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937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4F56A-DA8E-43F4-B537-42F3EBC474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7625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E6485-9F2E-44D2-85CF-0ACC426F75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5281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602FA-A0D2-479B-8BEF-9CB86C4D0A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7690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809F8-5CB3-472C-ADF8-61A05BDF20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5742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076CA-9DA6-4EA6-9F99-1A66F6D942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8305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25A9DB-90B4-4F52-96E1-37172FE1F3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7319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8EC91-831B-4FFD-BE83-277389A404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474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rgbClr val="CC9B00"/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0BA197-92E0-4A37-987D-C3EC9E809C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20" Type="http://schemas.openxmlformats.org/officeDocument/2006/relationships/image" Target="../media/image13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6.png"/><Relationship Id="rId26" Type="http://schemas.openxmlformats.org/officeDocument/2006/relationships/image" Target="../media/image32.gif"/><Relationship Id="rId39" Type="http://schemas.openxmlformats.org/officeDocument/2006/relationships/image" Target="../media/image39.jpeg"/><Relationship Id="rId21" Type="http://schemas.openxmlformats.org/officeDocument/2006/relationships/image" Target="../media/image28.png"/><Relationship Id="rId34" Type="http://schemas.openxmlformats.org/officeDocument/2006/relationships/audio" Target="../media/audio9.wav"/><Relationship Id="rId42" Type="http://schemas.openxmlformats.org/officeDocument/2006/relationships/audio" Target="../media/audio13.wav"/><Relationship Id="rId47" Type="http://schemas.openxmlformats.org/officeDocument/2006/relationships/image" Target="../media/image43.jpeg"/><Relationship Id="rId50" Type="http://schemas.openxmlformats.org/officeDocument/2006/relationships/audio" Target="../media/audio17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4.gif"/><Relationship Id="rId76" Type="http://schemas.openxmlformats.org/officeDocument/2006/relationships/image" Target="../media/image61.png"/><Relationship Id="rId84" Type="http://schemas.openxmlformats.org/officeDocument/2006/relationships/image" Target="../media/image68.jpeg"/><Relationship Id="rId7" Type="http://schemas.openxmlformats.org/officeDocument/2006/relationships/image" Target="../media/image18.gif"/><Relationship Id="rId71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image" Target="../media/image34.jpeg"/><Relationship Id="rId11" Type="http://schemas.openxmlformats.org/officeDocument/2006/relationships/image" Target="../media/image22.jpeg"/><Relationship Id="rId24" Type="http://schemas.openxmlformats.org/officeDocument/2006/relationships/image" Target="../media/image30.png"/><Relationship Id="rId32" Type="http://schemas.openxmlformats.org/officeDocument/2006/relationships/audio" Target="../media/audio8.wav"/><Relationship Id="rId37" Type="http://schemas.openxmlformats.org/officeDocument/2006/relationships/image" Target="../media/image38.jpeg"/><Relationship Id="rId40" Type="http://schemas.openxmlformats.org/officeDocument/2006/relationships/audio" Target="../media/audio12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21.wav"/><Relationship Id="rId66" Type="http://schemas.openxmlformats.org/officeDocument/2006/relationships/audio" Target="../media/audio1.wav"/><Relationship Id="rId74" Type="http://schemas.openxmlformats.org/officeDocument/2006/relationships/image" Target="../media/image59.png"/><Relationship Id="rId79" Type="http://schemas.openxmlformats.org/officeDocument/2006/relationships/image" Target="../media/image64.gif"/><Relationship Id="rId87" Type="http://schemas.openxmlformats.org/officeDocument/2006/relationships/image" Target="../media/image70.jpeg"/><Relationship Id="rId5" Type="http://schemas.openxmlformats.org/officeDocument/2006/relationships/image" Target="../media/image16.png"/><Relationship Id="rId61" Type="http://schemas.openxmlformats.org/officeDocument/2006/relationships/image" Target="../media/image50.jpeg"/><Relationship Id="rId82" Type="http://schemas.openxmlformats.org/officeDocument/2006/relationships/image" Target="../media/image67.png"/><Relationship Id="rId19" Type="http://schemas.microsoft.com/office/2007/relationships/hdphoto" Target="../media/hdphoto4.wdp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4.png"/><Relationship Id="rId22" Type="http://schemas.microsoft.com/office/2007/relationships/hdphoto" Target="../media/hdphoto5.wdp"/><Relationship Id="rId27" Type="http://schemas.openxmlformats.org/officeDocument/2006/relationships/image" Target="../media/image33.jpeg"/><Relationship Id="rId30" Type="http://schemas.openxmlformats.org/officeDocument/2006/relationships/audio" Target="../media/audio7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6.wav"/><Relationship Id="rId56" Type="http://schemas.openxmlformats.org/officeDocument/2006/relationships/audio" Target="../media/audio20.wav"/><Relationship Id="rId64" Type="http://schemas.openxmlformats.org/officeDocument/2006/relationships/audio" Target="../media/audio24.wav"/><Relationship Id="rId69" Type="http://schemas.openxmlformats.org/officeDocument/2006/relationships/image" Target="../media/image55.jpeg"/><Relationship Id="rId77" Type="http://schemas.openxmlformats.org/officeDocument/2006/relationships/image" Target="../media/image62.png"/><Relationship Id="rId8" Type="http://schemas.openxmlformats.org/officeDocument/2006/relationships/image" Target="../media/image19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5.png"/><Relationship Id="rId85" Type="http://schemas.openxmlformats.org/officeDocument/2006/relationships/image" Target="../media/image69.gif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microsoft.com/office/2007/relationships/hdphoto" Target="../media/hdphoto3.wdp"/><Relationship Id="rId25" Type="http://schemas.openxmlformats.org/officeDocument/2006/relationships/image" Target="../media/image31.png"/><Relationship Id="rId33" Type="http://schemas.openxmlformats.org/officeDocument/2006/relationships/image" Target="../media/image36.jpeg"/><Relationship Id="rId38" Type="http://schemas.openxmlformats.org/officeDocument/2006/relationships/audio" Target="../media/audio11.wav"/><Relationship Id="rId46" Type="http://schemas.openxmlformats.org/officeDocument/2006/relationships/audio" Target="../media/audio15.wav"/><Relationship Id="rId59" Type="http://schemas.openxmlformats.org/officeDocument/2006/relationships/image" Target="../media/image49.jpeg"/><Relationship Id="rId67" Type="http://schemas.openxmlformats.org/officeDocument/2006/relationships/image" Target="../media/image53.jpe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9.wav"/><Relationship Id="rId62" Type="http://schemas.openxmlformats.org/officeDocument/2006/relationships/audio" Target="../media/audio23.wav"/><Relationship Id="rId70" Type="http://schemas.openxmlformats.org/officeDocument/2006/relationships/image" Target="../media/image56.png"/><Relationship Id="rId75" Type="http://schemas.openxmlformats.org/officeDocument/2006/relationships/image" Target="../media/image60.jpeg"/><Relationship Id="rId83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microsoft.com/office/2007/relationships/hdphoto" Target="../media/hdphoto2.wdp"/><Relationship Id="rId23" Type="http://schemas.openxmlformats.org/officeDocument/2006/relationships/image" Target="../media/image29.gif"/><Relationship Id="rId28" Type="http://schemas.openxmlformats.org/officeDocument/2006/relationships/audio" Target="../media/audio6.wav"/><Relationship Id="rId36" Type="http://schemas.openxmlformats.org/officeDocument/2006/relationships/audio" Target="../media/audio10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21.png"/><Relationship Id="rId31" Type="http://schemas.openxmlformats.org/officeDocument/2006/relationships/image" Target="../media/image35.jpeg"/><Relationship Id="rId44" Type="http://schemas.openxmlformats.org/officeDocument/2006/relationships/audio" Target="../media/audio14.wav"/><Relationship Id="rId52" Type="http://schemas.openxmlformats.org/officeDocument/2006/relationships/audio" Target="../media/audio18.wav"/><Relationship Id="rId60" Type="http://schemas.openxmlformats.org/officeDocument/2006/relationships/audio" Target="../media/audio22.wav"/><Relationship Id="rId65" Type="http://schemas.openxmlformats.org/officeDocument/2006/relationships/image" Target="../media/image52.jpeg"/><Relationship Id="rId73" Type="http://schemas.openxmlformats.org/officeDocument/2006/relationships/image" Target="../media/image58.png"/><Relationship Id="rId78" Type="http://schemas.openxmlformats.org/officeDocument/2006/relationships/image" Target="../media/image63.gif"/><Relationship Id="rId81" Type="http://schemas.openxmlformats.org/officeDocument/2006/relationships/image" Target="../media/image66.png"/><Relationship Id="rId86" Type="http://schemas.openxmlformats.org/officeDocument/2006/relationships/audio" Target="../media/audio2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20 - Florent Pagny - Savoir aimer.wav">
            <a:hlinkClick r:id="" action="ppaction://media"/>
          </p:cNvPr>
          <p:cNvPicPr>
            <a:picLocks noRot="1" noChangeAspect="1"/>
          </p:cNvPicPr>
          <p:nvPr>
            <a:wavAudioFile r:embed="rId1" name="20 - Florent Pagny - Savoir aimer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1131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131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131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131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1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5949950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 descr="C:\Users\JCL\Desktop\cd3.gif"/>
          <p:cNvPicPr>
            <a:picLocks noChangeAspect="1" noChangeArrowheads="1" noCrop="1"/>
          </p:cNvPicPr>
          <p:nvPr/>
        </p:nvPicPr>
        <p:blipFill>
          <a:blip r:embed="rId20" cstate="print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468" y="639298"/>
            <a:ext cx="669252" cy="298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84363" y="1844675"/>
            <a:ext cx="54705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CALOGERO - UN JOUR AU MAUVAIS ENDROIT (EDIT)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MYLÈNE FARMER - DÉSENCHANTÉE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PATRICK JUVET - OÙ SONT LES FEMMES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CHRISTOPHE WILLEM - DOUBLE JE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MICHEL SARDOU - LES LACS DU CONNEMARA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GRAND CORPS MALADE/LOUANE - DERRIÈRE LE BROUILLARD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ZAZIE/AXEL BAUER - À MA PLACE (RADIO EDIT)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ISABELLE ADJANI - PULL MARINE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JEAN FERRAT - AIMER À PERDRE LA RAISON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BOULEVARD DES AIRS - EMMÈNE-MOI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L'AFFAIRE LOUIS' TRIO - TOUT MAIS PAS ÇA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INDILA - DERNIÈRE DANSE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DANIEL GUICHARD - MON VIEUX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CLAUDIO CAPÉO - C'EST UNE CHANSON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AU P'TIT BONHEUR - J'VEUX DU SOLEIL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GILBERT MONTAGNÉ - LES SUNLIGHTS DES TROPIQUES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KENDJI GIRAC - ANDALOUSE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LA GRANDE SOPHIE - NE M'OUBLIE PAS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GIMS/VIANNEY - LA MÊME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FLORENT PAGNY - SAVOIR AIMER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JOHNNY HALLYDAY - JE TE PROMETS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01 - Calogero - Un jour au mauvais endroit (Edit)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02 - Mylène Farmer - Désenchanté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03 - Patrick Juvet - Où sont les femme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04 - Christophe Willem - Double j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05 - Michel Sardou - Les lacs du Connemara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06 - Grand Corps Malade - Derrière le brouillard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07 - Zazie - À ma place (Radio Edit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08 - Isabelle Adjani - Pull marin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09 - Jean Ferrat - Aimer à perdre la raison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- Boulevard des Airs - Emmène-moi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- L'Affaire Louis' Trio - Tout mais pas ça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8488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- Indila - Dernière dans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- Daniel Guichard - Mon vieux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- Claudio Capéo - C'est une chanson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- Au p'tit Bonheur - J'veux du soleil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- Gilbert Montagné - Les sunlights des tropique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- Kendji Girac - Andalous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- La Grande Sophie - Ne m'oublie pa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- GIMS - La mêm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- Florent Pagny - Savoir aimer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4913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5400675"/>
            <a:ext cx="6942138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8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845" y="646906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592263"/>
            <a:ext cx="1325563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5622925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60" descr="D:\NUMEROS JUKEBOX NOIR\21 (FILEminimizer).jpg">
            <a:hlinkClick r:id="" action="ppaction://noaction" highlightClick="1">
              <a:snd r:embed="rId86" name="21 - Johnny Hallyday - Je te promets.wav"/>
            </a:hlinkClick>
          </p:cNvPr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Office PowerPoint</Application>
  <PresentationFormat>Affichage à l'écran (4:3)</PresentationFormat>
  <Paragraphs>24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2024-04-01T11:00:26Z</dcterms:modified>
</cp:coreProperties>
</file>