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30" r:id="rId2"/>
    <p:sldId id="326" r:id="rId3"/>
    <p:sldId id="328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Oo9eCL7v6px9qDnjYg999A==" hashData="su7ncHvdjul6nvLoQuw9P0M4Xu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B03B"/>
    <a:srgbClr val="CC9B00"/>
    <a:srgbClr val="FF8D3F"/>
    <a:srgbClr val="FF4F4F"/>
    <a:srgbClr val="F69200"/>
    <a:srgbClr val="25FFFF"/>
    <a:srgbClr val="FF69D8"/>
    <a:srgbClr val="6834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0558" autoAdjust="0"/>
    <p:restoredTop sz="94660"/>
  </p:normalViewPr>
  <p:slideViewPr>
    <p:cSldViewPr>
      <p:cViewPr>
        <p:scale>
          <a:sx n="73" d="100"/>
          <a:sy n="73" d="100"/>
        </p:scale>
        <p:origin x="-1613" y="-4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6EC0867-C3AA-47F8-9326-46ADF9C4807C}" type="datetimeFigureOut">
              <a:rPr lang="fr-FR"/>
              <a:pPr>
                <a:defRPr/>
              </a:pPr>
              <a:t>01/04/2024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5157DB12-1E73-44B0-8CA1-3088D7A2B8CF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526734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12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66B59C38-58ED-4D69-B766-6911C9F6C5F2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229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9BC51F57-DA61-45B2-A8D3-F6BA97512591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331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10AA5C35-B8FF-4C0C-8C69-75BDCCA348E4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3D9C84-C4B7-4C99-8333-4EE86C47C96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578310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06FC5E-EEBE-4D25-9485-15FA13E024F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993584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7B3210-3974-4245-AD0F-BD5A10079DA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304525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378427-7D88-4521-85B2-362D4131230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967901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92DB37-51B8-4935-9325-9C5A28AD28D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375172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968830-E625-433A-A639-2BFBB24373C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148798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B46FD6-303D-4628-8A21-4DB48ACCB65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328789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E9D0C0-E214-4E5F-A72E-E93633EEFEC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548287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2FBB6E-E479-4645-88B7-171378E2E78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498089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257CD8-DC88-488E-9112-5F6387833F9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496868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3705C6-83EB-4B7E-8F97-322DF2DB223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260429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8004">
              <a:srgbClr val="CC9B00"/>
            </a:gs>
            <a:gs pos="73000">
              <a:schemeClr val="tx1"/>
            </a:gs>
            <a:gs pos="82000">
              <a:schemeClr val="tx1"/>
            </a:gs>
            <a:gs pos="68000">
              <a:schemeClr val="accent4">
                <a:lumMod val="10000"/>
              </a:schemeClr>
            </a:gs>
            <a:gs pos="86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AEFE18FD-4FFD-41F9-A5EC-DC1524F631A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13" Type="http://schemas.openxmlformats.org/officeDocument/2006/relationships/image" Target="../media/image6.png"/><Relationship Id="rId18" Type="http://schemas.openxmlformats.org/officeDocument/2006/relationships/image" Target="../media/image11.jpeg"/><Relationship Id="rId3" Type="http://schemas.openxmlformats.org/officeDocument/2006/relationships/audio" Target="../media/audio3.wav"/><Relationship Id="rId7" Type="http://schemas.openxmlformats.org/officeDocument/2006/relationships/notesSlide" Target="../notesSlides/notesSlide1.xml"/><Relationship Id="rId12" Type="http://schemas.openxmlformats.org/officeDocument/2006/relationships/image" Target="../media/image5.png"/><Relationship Id="rId17" Type="http://schemas.openxmlformats.org/officeDocument/2006/relationships/image" Target="../media/image10.gif"/><Relationship Id="rId2" Type="http://schemas.openxmlformats.org/officeDocument/2006/relationships/audio" Target="../media/audio2.wav"/><Relationship Id="rId16" Type="http://schemas.openxmlformats.org/officeDocument/2006/relationships/image" Target="../media/image9.gif"/><Relationship Id="rId20" Type="http://schemas.openxmlformats.org/officeDocument/2006/relationships/image" Target="../media/image13.gif"/><Relationship Id="rId1" Type="http://schemas.openxmlformats.org/officeDocument/2006/relationships/audio" Target="../media/audio1.wav"/><Relationship Id="rId6" Type="http://schemas.openxmlformats.org/officeDocument/2006/relationships/slideLayout" Target="../slideLayouts/slideLayout1.xml"/><Relationship Id="rId11" Type="http://schemas.openxmlformats.org/officeDocument/2006/relationships/image" Target="../media/image4.png"/><Relationship Id="rId5" Type="http://schemas.openxmlformats.org/officeDocument/2006/relationships/audio" Target="../media/audio5.wav"/><Relationship Id="rId15" Type="http://schemas.openxmlformats.org/officeDocument/2006/relationships/image" Target="../media/image8.jpeg"/><Relationship Id="rId10" Type="http://schemas.openxmlformats.org/officeDocument/2006/relationships/image" Target="../media/image3.png"/><Relationship Id="rId19" Type="http://schemas.openxmlformats.org/officeDocument/2006/relationships/image" Target="../media/image12.jpeg"/><Relationship Id="rId4" Type="http://schemas.openxmlformats.org/officeDocument/2006/relationships/audio" Target="../media/audio4.wav"/><Relationship Id="rId9" Type="http://schemas.openxmlformats.org/officeDocument/2006/relationships/image" Target="../media/image2.gif"/><Relationship Id="rId1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gif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13" Type="http://schemas.microsoft.com/office/2007/relationships/hdphoto" Target="../media/hdphoto1.wdp"/><Relationship Id="rId18" Type="http://schemas.openxmlformats.org/officeDocument/2006/relationships/image" Target="../media/image26.png"/><Relationship Id="rId26" Type="http://schemas.openxmlformats.org/officeDocument/2006/relationships/image" Target="../media/image32.gif"/><Relationship Id="rId39" Type="http://schemas.openxmlformats.org/officeDocument/2006/relationships/image" Target="../media/image39.jpeg"/><Relationship Id="rId21" Type="http://schemas.openxmlformats.org/officeDocument/2006/relationships/image" Target="../media/image28.png"/><Relationship Id="rId34" Type="http://schemas.openxmlformats.org/officeDocument/2006/relationships/audio" Target="../media/audio9.wav"/><Relationship Id="rId42" Type="http://schemas.openxmlformats.org/officeDocument/2006/relationships/audio" Target="../media/audio13.wav"/><Relationship Id="rId47" Type="http://schemas.openxmlformats.org/officeDocument/2006/relationships/image" Target="../media/image43.jpeg"/><Relationship Id="rId50" Type="http://schemas.openxmlformats.org/officeDocument/2006/relationships/audio" Target="../media/audio17.wav"/><Relationship Id="rId55" Type="http://schemas.openxmlformats.org/officeDocument/2006/relationships/image" Target="../media/image47.jpeg"/><Relationship Id="rId63" Type="http://schemas.openxmlformats.org/officeDocument/2006/relationships/image" Target="../media/image51.jpeg"/><Relationship Id="rId68" Type="http://schemas.openxmlformats.org/officeDocument/2006/relationships/image" Target="../media/image54.gif"/><Relationship Id="rId76" Type="http://schemas.openxmlformats.org/officeDocument/2006/relationships/image" Target="../media/image61.png"/><Relationship Id="rId84" Type="http://schemas.openxmlformats.org/officeDocument/2006/relationships/image" Target="../media/image68.jpeg"/><Relationship Id="rId7" Type="http://schemas.openxmlformats.org/officeDocument/2006/relationships/image" Target="../media/image18.gif"/><Relationship Id="rId71" Type="http://schemas.openxmlformats.org/officeDocument/2006/relationships/image" Target="../media/image9.gif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5.png"/><Relationship Id="rId29" Type="http://schemas.openxmlformats.org/officeDocument/2006/relationships/image" Target="../media/image34.jpeg"/><Relationship Id="rId11" Type="http://schemas.openxmlformats.org/officeDocument/2006/relationships/image" Target="../media/image22.png"/><Relationship Id="rId24" Type="http://schemas.openxmlformats.org/officeDocument/2006/relationships/image" Target="../media/image30.png"/><Relationship Id="rId32" Type="http://schemas.openxmlformats.org/officeDocument/2006/relationships/audio" Target="../media/audio8.wav"/><Relationship Id="rId37" Type="http://schemas.openxmlformats.org/officeDocument/2006/relationships/image" Target="../media/image38.jpeg"/><Relationship Id="rId40" Type="http://schemas.openxmlformats.org/officeDocument/2006/relationships/audio" Target="../media/audio12.wav"/><Relationship Id="rId45" Type="http://schemas.openxmlformats.org/officeDocument/2006/relationships/image" Target="../media/image42.jpeg"/><Relationship Id="rId53" Type="http://schemas.openxmlformats.org/officeDocument/2006/relationships/image" Target="../media/image46.jpeg"/><Relationship Id="rId58" Type="http://schemas.openxmlformats.org/officeDocument/2006/relationships/audio" Target="../media/audio20.wav"/><Relationship Id="rId66" Type="http://schemas.openxmlformats.org/officeDocument/2006/relationships/audio" Target="../media/audio24.wav"/><Relationship Id="rId74" Type="http://schemas.openxmlformats.org/officeDocument/2006/relationships/image" Target="../media/image59.png"/><Relationship Id="rId79" Type="http://schemas.openxmlformats.org/officeDocument/2006/relationships/image" Target="../media/image64.gif"/><Relationship Id="rId5" Type="http://schemas.openxmlformats.org/officeDocument/2006/relationships/image" Target="../media/image16.png"/><Relationship Id="rId61" Type="http://schemas.openxmlformats.org/officeDocument/2006/relationships/image" Target="../media/image50.jpeg"/><Relationship Id="rId82" Type="http://schemas.openxmlformats.org/officeDocument/2006/relationships/image" Target="../media/image67.png"/><Relationship Id="rId19" Type="http://schemas.microsoft.com/office/2007/relationships/hdphoto" Target="../media/hdphoto4.wdp"/><Relationship Id="rId4" Type="http://schemas.openxmlformats.org/officeDocument/2006/relationships/image" Target="../media/image15.png"/><Relationship Id="rId9" Type="http://schemas.openxmlformats.org/officeDocument/2006/relationships/image" Target="../media/image20.gif"/><Relationship Id="rId14" Type="http://schemas.openxmlformats.org/officeDocument/2006/relationships/image" Target="../media/image24.png"/><Relationship Id="rId22" Type="http://schemas.microsoft.com/office/2007/relationships/hdphoto" Target="../media/hdphoto5.wdp"/><Relationship Id="rId27" Type="http://schemas.openxmlformats.org/officeDocument/2006/relationships/image" Target="../media/image33.jpeg"/><Relationship Id="rId30" Type="http://schemas.openxmlformats.org/officeDocument/2006/relationships/audio" Target="../media/audio7.wav"/><Relationship Id="rId35" Type="http://schemas.openxmlformats.org/officeDocument/2006/relationships/image" Target="../media/image37.jpeg"/><Relationship Id="rId43" Type="http://schemas.openxmlformats.org/officeDocument/2006/relationships/image" Target="../media/image41.jpeg"/><Relationship Id="rId48" Type="http://schemas.openxmlformats.org/officeDocument/2006/relationships/audio" Target="../media/audio16.wav"/><Relationship Id="rId56" Type="http://schemas.openxmlformats.org/officeDocument/2006/relationships/audio" Target="../media/audio19.wav"/><Relationship Id="rId64" Type="http://schemas.openxmlformats.org/officeDocument/2006/relationships/audio" Target="../media/audio23.wav"/><Relationship Id="rId69" Type="http://schemas.openxmlformats.org/officeDocument/2006/relationships/image" Target="../media/image55.jpeg"/><Relationship Id="rId77" Type="http://schemas.openxmlformats.org/officeDocument/2006/relationships/image" Target="../media/image62.png"/><Relationship Id="rId8" Type="http://schemas.openxmlformats.org/officeDocument/2006/relationships/image" Target="../media/image19.gif"/><Relationship Id="rId51" Type="http://schemas.openxmlformats.org/officeDocument/2006/relationships/image" Target="../media/image45.jpeg"/><Relationship Id="rId72" Type="http://schemas.openxmlformats.org/officeDocument/2006/relationships/image" Target="../media/image57.png"/><Relationship Id="rId80" Type="http://schemas.openxmlformats.org/officeDocument/2006/relationships/image" Target="../media/image65.png"/><Relationship Id="rId85" Type="http://schemas.openxmlformats.org/officeDocument/2006/relationships/image" Target="../media/image69.gif"/><Relationship Id="rId3" Type="http://schemas.openxmlformats.org/officeDocument/2006/relationships/image" Target="../media/image14.png"/><Relationship Id="rId12" Type="http://schemas.openxmlformats.org/officeDocument/2006/relationships/image" Target="../media/image23.png"/><Relationship Id="rId17" Type="http://schemas.microsoft.com/office/2007/relationships/hdphoto" Target="../media/hdphoto3.wdp"/><Relationship Id="rId25" Type="http://schemas.openxmlformats.org/officeDocument/2006/relationships/image" Target="../media/image31.png"/><Relationship Id="rId33" Type="http://schemas.openxmlformats.org/officeDocument/2006/relationships/image" Target="../media/image36.jpeg"/><Relationship Id="rId38" Type="http://schemas.openxmlformats.org/officeDocument/2006/relationships/audio" Target="../media/audio11.wav"/><Relationship Id="rId46" Type="http://schemas.openxmlformats.org/officeDocument/2006/relationships/audio" Target="../media/audio15.wav"/><Relationship Id="rId59" Type="http://schemas.openxmlformats.org/officeDocument/2006/relationships/image" Target="../media/image49.jpeg"/><Relationship Id="rId67" Type="http://schemas.openxmlformats.org/officeDocument/2006/relationships/image" Target="../media/image53.jpeg"/><Relationship Id="rId20" Type="http://schemas.openxmlformats.org/officeDocument/2006/relationships/image" Target="../media/image27.png"/><Relationship Id="rId41" Type="http://schemas.openxmlformats.org/officeDocument/2006/relationships/image" Target="../media/image40.jpeg"/><Relationship Id="rId54" Type="http://schemas.openxmlformats.org/officeDocument/2006/relationships/audio" Target="../media/audio18.wav"/><Relationship Id="rId62" Type="http://schemas.openxmlformats.org/officeDocument/2006/relationships/audio" Target="../media/audio22.wav"/><Relationship Id="rId70" Type="http://schemas.openxmlformats.org/officeDocument/2006/relationships/image" Target="../media/image56.png"/><Relationship Id="rId75" Type="http://schemas.openxmlformats.org/officeDocument/2006/relationships/image" Target="../media/image60.jpeg"/><Relationship Id="rId83" Type="http://schemas.openxmlformats.org/officeDocument/2006/relationships/image" Target="../media/image10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gif"/><Relationship Id="rId15" Type="http://schemas.microsoft.com/office/2007/relationships/hdphoto" Target="../media/hdphoto2.wdp"/><Relationship Id="rId23" Type="http://schemas.openxmlformats.org/officeDocument/2006/relationships/image" Target="../media/image29.gif"/><Relationship Id="rId28" Type="http://schemas.openxmlformats.org/officeDocument/2006/relationships/audio" Target="../media/audio6.wav"/><Relationship Id="rId36" Type="http://schemas.openxmlformats.org/officeDocument/2006/relationships/audio" Target="../media/audio10.wav"/><Relationship Id="rId49" Type="http://schemas.openxmlformats.org/officeDocument/2006/relationships/image" Target="../media/image44.jpeg"/><Relationship Id="rId57" Type="http://schemas.openxmlformats.org/officeDocument/2006/relationships/image" Target="../media/image48.jpeg"/><Relationship Id="rId10" Type="http://schemas.openxmlformats.org/officeDocument/2006/relationships/image" Target="../media/image21.png"/><Relationship Id="rId31" Type="http://schemas.openxmlformats.org/officeDocument/2006/relationships/image" Target="../media/image35.jpeg"/><Relationship Id="rId44" Type="http://schemas.openxmlformats.org/officeDocument/2006/relationships/audio" Target="../media/audio14.wav"/><Relationship Id="rId52" Type="http://schemas.openxmlformats.org/officeDocument/2006/relationships/audio" Target="../media/audio1.wav"/><Relationship Id="rId60" Type="http://schemas.openxmlformats.org/officeDocument/2006/relationships/audio" Target="../media/audio21.wav"/><Relationship Id="rId65" Type="http://schemas.openxmlformats.org/officeDocument/2006/relationships/image" Target="../media/image52.jpeg"/><Relationship Id="rId73" Type="http://schemas.openxmlformats.org/officeDocument/2006/relationships/image" Target="../media/image58.png"/><Relationship Id="rId78" Type="http://schemas.openxmlformats.org/officeDocument/2006/relationships/image" Target="../media/image63.gif"/><Relationship Id="rId81" Type="http://schemas.openxmlformats.org/officeDocument/2006/relationships/image" Target="../media/image6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13 - Luna Parker - Tes états d'âme Eric.wav">
            <a:hlinkClick r:id="" action="ppaction://media"/>
          </p:cNvPr>
          <p:cNvPicPr>
            <a:picLocks noRot="1" noChangeAspect="1"/>
          </p:cNvPicPr>
          <p:nvPr>
            <a:wavAudioFile r:embed="rId1" name="13 - Luna Parker - Tes états d'âme Eric.wav"/>
          </p:nvPr>
        </p:nvPicPr>
        <p:blipFill>
          <a:blip r:embed="rId8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2050" name="Picture 3" descr="C:\Users\JCL\Desktop\ani.GIF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20188" cy="683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2" descr="C:\Users\JCL\Desktop\aaa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1231900"/>
            <a:ext cx="5932488" cy="442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11. 1673.wav">
            <a:hlinkClick r:id="" action="ppaction://media"/>
          </p:cNvPr>
          <p:cNvPicPr>
            <a:picLocks noRot="1" noChangeAspect="1"/>
          </p:cNvPicPr>
          <p:nvPr>
            <a:wavAudioFile r:embed="rId2" name="11. Celui Qui Chante (Remasterisé En 2002).wav"/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Mich1673.wav">
            <a:hlinkClick r:id="" action="ppaction://media"/>
          </p:cNvPr>
          <p:cNvPicPr>
            <a:picLocks noRot="1" noChangeAspect="1"/>
          </p:cNvPicPr>
          <p:nvPr>
            <a:wavAudioFile r:embed="rId3" name="Michel Berger - Le paradis blanc.wav"/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31673.wav">
            <a:hlinkClick r:id="" action="ppaction://media"/>
          </p:cNvPr>
          <p:cNvPicPr>
            <a:picLocks noRot="1" noChangeAspect="1"/>
          </p:cNvPicPr>
          <p:nvPr>
            <a:wavAudioFile r:embed="rId4" name="3.wav"/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03. 1688.wav">
            <a:hlinkClick r:id="" action="ppaction://media"/>
          </p:cNvPr>
          <p:cNvPicPr>
            <a:picLocks noRot="1" noChangeAspect="1"/>
          </p:cNvPicPr>
          <p:nvPr>
            <a:wavAudioFile r:embed="rId5" name="03. F.B.I..wav"/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1855788"/>
            <a:ext cx="3217863" cy="321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Ellipse 7"/>
          <p:cNvSpPr/>
          <p:nvPr/>
        </p:nvSpPr>
        <p:spPr bwMode="auto">
          <a:xfrm rot="7484241">
            <a:off x="5254626" y="2816225"/>
            <a:ext cx="1243012" cy="1296987"/>
          </a:xfrm>
          <a:prstGeom prst="ellipse">
            <a:avLst/>
          </a:prstGeom>
          <a:blipFill dpi="0" rotWithShape="1"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476375" y="1057275"/>
            <a:ext cx="6191250" cy="4746625"/>
          </a:xfrm>
          <a:prstGeom prst="frame">
            <a:avLst>
              <a:gd name="adj1" fmla="val 3068"/>
            </a:avLst>
          </a:prstGeom>
          <a:blipFill dpi="0" rotWithShape="1"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4" name="Rectangle à coins arrondis 3"/>
          <p:cNvSpPr/>
          <p:nvPr/>
        </p:nvSpPr>
        <p:spPr bwMode="auto">
          <a:xfrm>
            <a:off x="4267200" y="2736850"/>
            <a:ext cx="319088" cy="115888"/>
          </a:xfrm>
          <a:prstGeom prst="roundRect">
            <a:avLst/>
          </a:prstGeom>
          <a:solidFill>
            <a:schemeClr val="accent4">
              <a:lumMod val="10000"/>
            </a:schemeClr>
          </a:solid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2061" name="Image 2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2263" y="5949950"/>
            <a:ext cx="99377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8">
            <a:duotone>
              <a:prstClr val="black"/>
              <a:srgbClr val="FFB03B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635895"/>
            <a:ext cx="3816424" cy="35602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3" name="Picture 16" descr="C:\Users\JCL\Desktop\VA - RTL 50 ans de Chanson Française- 2022 - WEB FLAC 16BITS 44.1KHZ EICHBAUM+MP3.Wawacity.uno\a403c8a8a778b239490020bf02670574 (2).jpg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2850" y="1773238"/>
            <a:ext cx="3298825" cy="3298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4" descr="C:\Users\JCL\Desktop\cd2.gif"/>
          <p:cNvPicPr>
            <a:picLocks noChangeAspect="1" noChangeArrowheads="1" noCrop="1"/>
          </p:cNvPicPr>
          <p:nvPr/>
        </p:nvPicPr>
        <p:blipFill>
          <a:blip r:embed="rId20" cstate="print">
            <a:duotone>
              <a:prstClr val="black"/>
              <a:srgbClr val="FFB03B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4896" y="634570"/>
            <a:ext cx="632619" cy="2818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999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3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numSld="2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 numSld="2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" descr="C:\Users\JCL\Desktop\ani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20188" cy="683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2" descr="C:\Users\JCL\Desktop\aa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1231900"/>
            <a:ext cx="5932488" cy="442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/>
          <p:cNvSpPr txBox="1">
            <a:spLocks noChangeArrowheads="1"/>
          </p:cNvSpPr>
          <p:nvPr/>
        </p:nvSpPr>
        <p:spPr bwMode="auto">
          <a:xfrm>
            <a:off x="1884363" y="1844675"/>
            <a:ext cx="5470525" cy="363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01. ALAIN SOUCHON - FOULE SENTIMENTALE 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02. ANGÈLE - BALANCE TON QUOI 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03. SERGE GAINSBOURG - JE SUIS VENU TE DIRE QUE JE M'EN VAIS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04. VIANNEY - JE M'EN VAIS 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05. JEAN-JACQUES GOLDMAN/SIRIMA - LÀ-BAS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06. CORNEILLE - PARCE QU'ON VIENT DE LOIN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07. GEORGES MOUSTAKI - LES EAUX DE MARS 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08. JULIEN DORÉ - NOUS 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09. JANE BIRKIN - QUOI 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10. SLIMANE - VIENS ON S’AIME 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11. JOE DASSIN - L'ÉTÉ INDIEN 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12. NATASHA ST-PIER - TU TROUVERAS 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13. LUNA PARKER - TES ÉTATS D'ÂME ERIC 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14. THERAPIE TAXI - ETÉ 90 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15. M/M - JE DIS AIME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16. MICHEL POLNAREFF - LETTRE À FRANCE 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17. JULIETTE ARMANET - L’AMOUR EN SOLITAIRE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18. EDDY MITCHELL - LE CIMETIÈRE DES ÉLÉPHANTS (NEW YORK VERSION)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19. ALAIN BASHUNG - LA NUIT JE MENS 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20. MARC LAVOINE/CRISTINA MAROCCO - J'AI TOUT OUBLIÉ</a:t>
            </a:r>
          </a:p>
          <a:p>
            <a:pPr algn="ctr" eaLnBrk="1" hangingPunct="1"/>
            <a:endParaRPr lang="fr-FR" sz="1000" b="1">
              <a:solidFill>
                <a:srgbClr val="FFFF00"/>
              </a:solidFill>
            </a:endParaRPr>
          </a:p>
          <a:p>
            <a:pPr algn="ctr" eaLnBrk="1" hangingPunct="1"/>
            <a:endParaRPr lang="fr-FR" sz="1000" b="1">
              <a:solidFill>
                <a:srgbClr val="FFFF00"/>
              </a:solidFill>
            </a:endParaRPr>
          </a:p>
          <a:p>
            <a:pPr algn="ctr" eaLnBrk="1" hangingPunct="1"/>
            <a:endParaRPr lang="fr-FR" sz="1000" b="1">
              <a:solidFill>
                <a:srgbClr val="FFFF00"/>
              </a:solidFill>
            </a:endParaRPr>
          </a:p>
        </p:txBody>
      </p:sp>
      <p:sp>
        <p:nvSpPr>
          <p:cNvPr id="6" name="Cadre 5"/>
          <p:cNvSpPr/>
          <p:nvPr/>
        </p:nvSpPr>
        <p:spPr>
          <a:xfrm>
            <a:off x="1547813" y="1057275"/>
            <a:ext cx="6119812" cy="4746625"/>
          </a:xfrm>
          <a:prstGeom prst="frame">
            <a:avLst>
              <a:gd name="adj1" fmla="val 3068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2000" fill="hold"/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46038"/>
            <a:ext cx="9036050" cy="684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54006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750" y="6469063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1188" y="6419850"/>
            <a:ext cx="495300" cy="16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37636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917950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D:\SMYLET\BOUGEOIR 2.png"/>
          <p:cNvPicPr>
            <a:picLocks noChangeAspect="1" noChangeArrowheads="1"/>
          </p:cNvPicPr>
          <p:nvPr/>
        </p:nvPicPr>
        <p:blipFill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352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D:\SMYLET\BOUGEOIR 2.png"/>
          <p:cNvPicPr>
            <a:picLocks noChangeAspect="1" noChangeArrowheads="1"/>
          </p:cNvPicPr>
          <p:nvPr/>
        </p:nvPicPr>
        <p:blipFill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20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9738" y="4624388"/>
            <a:ext cx="750887" cy="998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2" descr="C:\Users\christelle\Desktop\Image2.png"/>
          <p:cNvPicPr>
            <a:picLocks noChangeAspect="1" noChangeArrowheads="1"/>
          </p:cNvPicPr>
          <p:nvPr/>
        </p:nvPicPr>
        <p:blipFill>
          <a:blip r:embed="rId21"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776288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2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936750"/>
            <a:ext cx="360363" cy="39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4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5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Image 10"/>
          <p:cNvPicPr>
            <a:picLocks noChangeAspect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20" name="Picture 56" descr="C:\Users\Marie-Jose\Desktop\NUMEROS JUKEBOX NOIR\1 (FILEminimizer).jpg">
            <a:hlinkClick r:id="" action="ppaction://noaction" highlightClick="1">
              <a:snd r:embed="rId28" name="01 - Alain Souchon - Foule sentimentale.wav"/>
            </a:hlinkClick>
          </p:cNvPr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0322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2" descr="C:\Users\Marie-Jose\Desktop\NUMEROS JUKEBOX NOIR\2 (FILEminimizer).jpg">
            <a:hlinkClick r:id="" action="ppaction://noaction" highlightClick="1">
              <a:snd r:embed="rId30" name="02 - Angèle - Balance ton quoi.wav"/>
            </a:hlinkClick>
          </p:cNvPr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3815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3" descr="C:\Users\Marie-Jose\Desktop\NUMEROS JUKEBOX NOIR\3 (FILEminimizer).jpg">
            <a:hlinkClick r:id="" action="ppaction://noaction" highlightClick="1">
              <a:snd r:embed="rId32" name="03 - Serge Gainsbourg - Je suis venu te dire que je m'en vais.wav"/>
            </a:hlinkClick>
          </p:cNvPr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4" descr="C:\Users\Marie-Jose\Desktop\NUMEROS JUKEBOX NOIR\4 (FILEminimizer).jpg">
            <a:hlinkClick r:id="" action="ppaction://noaction" highlightClick="1">
              <a:snd r:embed="rId34" name="04 - Vianney - Je m'en vais.wav"/>
            </a:hlinkClick>
          </p:cNvPr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191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5" descr="C:\Users\Marie-Jose\Desktop\NUMEROS JUKEBOX NOIR\5 (FILEminimizer).jpg">
            <a:hlinkClick r:id="" action="ppaction://noaction" highlightClick="1">
              <a:snd r:embed="rId36" name="05 - Jean-Jacques Goldman - Là-bas.wav"/>
            </a:hlinkClick>
          </p:cNvPr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0" y="4083050"/>
            <a:ext cx="466725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6" descr="C:\Users\Marie-Jose\Desktop\NUMEROS JUKEBOX NOIR\6 (FILEminimizer).jpg">
            <a:hlinkClick r:id="" action="ppaction://noaction" highlightClick="1">
              <a:snd r:embed="rId38" name="06 - Corneille - Parce qu'on vient de loin.wav"/>
            </a:hlinkClick>
          </p:cNvPr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295775"/>
            <a:ext cx="4651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7" descr="C:\Users\Marie-Jose\Desktop\NUMEROS JUKEBOX NOIR\7 (FILEminimizer).jpg">
            <a:hlinkClick r:id="" action="ppaction://noaction" highlightClick="1">
              <a:snd r:embed="rId40" name="07 - Georges Moustaki - Les eaux de Mars.wav"/>
            </a:hlinkClick>
          </p:cNvPr>
          <p:cNvPicPr>
            <a:picLocks noChangeAspect="1" noChangeArrowheads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14850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8" descr="C:\Users\Marie-Jose\Desktop\NUMEROS JUKEBOX NOIR\8 (FILEminimizer).jpg">
            <a:hlinkClick r:id="" action="ppaction://noaction" highlightClick="1">
              <a:snd r:embed="rId42" name="08 - Julien Doré - Nous.wav"/>
            </a:hlinkClick>
          </p:cNvPr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9" descr="C:\Users\Marie-Jose\Desktop\NUMEROS JUKEBOX NOIR\9 (FILEminimizer).jpg">
            <a:hlinkClick r:id="" action="ppaction://noaction" highlightClick="1">
              <a:snd r:embed="rId44" name="09 - Jane Birkin - Quoi.wav"/>
            </a:hlinkClick>
          </p:cNvPr>
          <p:cNvPicPr>
            <a:picLocks noChangeAspect="1" noChangeArrowheads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940300"/>
            <a:ext cx="450850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0" descr="C:\Users\Marie-Jose\Desktop\NUMEROS JUKEBOX NOIR\10 (FILEminimizer).jpg">
            <a:hlinkClick r:id="" action="ppaction://noaction" highlightClick="1">
              <a:snd r:embed="rId46" name="10 - Slimane - Viens on s’aime.wav"/>
            </a:hlinkClick>
          </p:cNvPr>
          <p:cNvPicPr>
            <a:picLocks noChangeAspect="1" noChangeArrowheads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5180013"/>
            <a:ext cx="4349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1" descr="C:\Users\Marie-Jose\Desktop\NUMEROS JUKEBOX NOIR\11 (FILEminimizer).jpg">
            <a:hlinkClick r:id="" action="ppaction://noaction" highlightClick="1">
              <a:snd r:embed="rId48" name="11 - Joe Dassin - L'été indien.wav"/>
            </a:hlinkClick>
          </p:cNvPr>
          <p:cNvPicPr>
            <a:picLocks noChangeAspect="1" noChangeArrowheads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2" descr="C:\Users\Marie-Jose\Desktop\NUMEROS JUKEBOX NOIR\12 (FILEminimizer).jpg">
            <a:hlinkClick r:id="" action="ppaction://noaction" highlightClick="1">
              <a:snd r:embed="rId50" name="12 - Natasha St-Pier - Tu trouveras.wav"/>
            </a:hlinkClick>
          </p:cNvPr>
          <p:cNvPicPr>
            <a:picLocks noChangeAspect="1" noChangeArrowheads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3" descr="C:\Users\Marie-Jose\Desktop\NUMEROS JUKEBOX NOIR\13 (FILEminimizer).jpg">
            <a:hlinkClick r:id="" action="ppaction://noaction" highlightClick="1">
              <a:snd r:embed="rId52" name="13 - Luna Parker - Tes états d'âme Eric.wav"/>
            </a:hlinkClick>
          </p:cNvPr>
          <p:cNvPicPr>
            <a:picLocks noChangeAspect="1" noChangeArrowheads="1"/>
          </p:cNvPicPr>
          <p:nvPr/>
        </p:nvPicPr>
        <p:blipFill>
          <a:blip r:embed="rId5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3584575"/>
            <a:ext cx="45402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4" descr="C:\Users\Marie-Jose\Desktop\NUMEROS JUKEBOX NOIR\14 (FILEminimizer).jpg">
            <a:hlinkClick r:id="" action="ppaction://noaction" highlightClick="1">
              <a:snd r:embed="rId54" name="14 - Therapie TAXI - Eté 90.wav"/>
            </a:hlinkClick>
          </p:cNvPr>
          <p:cNvPicPr>
            <a:picLocks noChangeAspect="1" noChangeArrowheads="1"/>
          </p:cNvPicPr>
          <p:nvPr/>
        </p:nvPicPr>
        <p:blipFill>
          <a:blip r:embed="rId5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841750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5" descr="C:\Users\Marie-Jose\Desktop\NUMEROS JUKEBOX NOIR\15 (FILEminimizer).jpg">
            <a:hlinkClick r:id="" action="ppaction://noaction" highlightClick="1">
              <a:snd r:embed="rId56" name="15 - M - Je dis aime.wav"/>
            </a:hlinkClick>
          </p:cNvPr>
          <p:cNvPicPr>
            <a:picLocks noChangeAspect="1" noChangeArrowheads="1"/>
          </p:cNvPicPr>
          <p:nvPr/>
        </p:nvPicPr>
        <p:blipFill>
          <a:blip r:embed="rId5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060825"/>
            <a:ext cx="43021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6" descr="C:\Users\Marie-Jose\Desktop\NUMEROS JUKEBOX NOIR\16 (FILEminimizer).jpg">
            <a:hlinkClick r:id="" action="ppaction://noaction" highlightClick="1">
              <a:snd r:embed="rId58" name="16 - Michel Polnareff - Lettre à France.wav"/>
            </a:hlinkClick>
          </p:cNvPr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286250"/>
            <a:ext cx="4508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7" descr="C:\Users\Marie-Jose\Desktop\NUMEROS JUKEBOX NOIR\17 (FILEminimizer).jpg">
            <a:hlinkClick r:id="" action="ppaction://noaction" highlightClick="1">
              <a:snd r:embed="rId60" name="17 - Juliette Armanet - L’amour en Solitaire.wav"/>
            </a:hlinkClick>
          </p:cNvPr>
          <p:cNvPicPr>
            <a:picLocks noChangeAspect="1" noChangeArrowheads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514850"/>
            <a:ext cx="458788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8" descr="C:\Users\Marie-Jose\Desktop\NUMEROS JUKEBOX NOIR\18 (FILEminimizer).jpg">
            <a:hlinkClick r:id="" action="ppaction://noaction" highlightClick="1">
              <a:snd r:embed="rId62" name="18 - Eddy Mitchell - Le cimetière des éléphants (New York Version).wav"/>
            </a:hlinkClick>
          </p:cNvPr>
          <p:cNvPicPr>
            <a:picLocks noChangeAspect="1" noChangeArrowheads="1"/>
          </p:cNvPicPr>
          <p:nvPr/>
        </p:nvPicPr>
        <p:blipFill>
          <a:blip r:embed="rId6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721225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19" descr="C:\Users\Marie-Jose\Desktop\NUMEROS JUKEBOX NOIR\19 (FILEminimizer).jpg">
            <a:hlinkClick r:id="" action="ppaction://noaction" highlightClick="1">
              <a:snd r:embed="rId64" name="19 - Alain Bashung - La nuit je mens.wav"/>
            </a:hlinkClick>
          </p:cNvPr>
          <p:cNvPicPr>
            <a:picLocks noChangeAspect="1" noChangeArrowheads="1"/>
          </p:cNvPicPr>
          <p:nvPr/>
        </p:nvPicPr>
        <p:blipFill>
          <a:blip r:embed="rId6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957763"/>
            <a:ext cx="449263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0" descr="C:\Users\Marie-Jose\Desktop\NUMEROS JUKEBOX NOIR\20 (FILEminimizer).jpg">
            <a:hlinkClick r:id="" action="ppaction://noaction" highlightClick="1">
              <a:snd r:embed="rId66" name="20 - Marc Lavoine - J'ai tout oublié.wav"/>
            </a:hlinkClick>
          </p:cNvPr>
          <p:cNvPicPr>
            <a:picLocks noChangeAspect="1" noChangeArrowheads="1"/>
          </p:cNvPicPr>
          <p:nvPr/>
        </p:nvPicPr>
        <p:blipFill>
          <a:blip r:embed="rId6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50"/>
          <p:cNvPicPr>
            <a:picLocks noChangeAspect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Image 1"/>
          <p:cNvPicPr>
            <a:picLocks noChangeAspect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50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7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7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7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8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23275" y="4179888"/>
            <a:ext cx="671513" cy="179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488" y="2047875"/>
            <a:ext cx="1268412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3" descr="C:\Users\christelle\Desktop\Imagekkkkkk.png"/>
          <p:cNvPicPr>
            <a:picLocks noChangeAspect="1" noChangeArrowheads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3830638"/>
            <a:ext cx="1489075" cy="260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2" descr="C:\Users\christelle\Desktop\Image1111.png"/>
          <p:cNvPicPr>
            <a:picLocks noChangeAspect="1" noChangeArrowheads="1"/>
          </p:cNvPicPr>
          <p:nvPr/>
        </p:nvPicPr>
        <p:blipFill>
          <a:blip r:embed="rId7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225" y="3908425"/>
            <a:ext cx="1168400" cy="139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Picture 6" descr="barra_peixe"/>
          <p:cNvPicPr>
            <a:picLocks noChangeAspect="1" noChangeArrowheads="1" noCrop="1"/>
          </p:cNvPicPr>
          <p:nvPr/>
        </p:nvPicPr>
        <p:blipFill>
          <a:blip r:embed="rId7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432064">
            <a:off x="346075" y="4497388"/>
            <a:ext cx="338138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9" descr="peixe59"/>
          <p:cNvPicPr>
            <a:picLocks noChangeAspect="1" noChangeArrowheads="1" noCrop="1"/>
          </p:cNvPicPr>
          <p:nvPr/>
        </p:nvPicPr>
        <p:blipFill>
          <a:blip r:embed="rId7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60375" y="4757738"/>
            <a:ext cx="423863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Picture 6" descr="barra_peixe"/>
          <p:cNvPicPr>
            <a:picLocks noChangeAspect="1" noChangeArrowheads="1" noCrop="1"/>
          </p:cNvPicPr>
          <p:nvPr/>
        </p:nvPicPr>
        <p:blipFill>
          <a:blip r:embed="rId7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891129" flipH="1">
            <a:off x="830263" y="4430713"/>
            <a:ext cx="30480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9" name="Picture 9" descr="peixe59"/>
          <p:cNvPicPr>
            <a:picLocks noChangeAspect="1" noChangeArrowheads="1" noCrop="1"/>
          </p:cNvPicPr>
          <p:nvPr/>
        </p:nvPicPr>
        <p:blipFill>
          <a:blip r:embed="rId7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507950" flipH="1">
            <a:off x="834231" y="4671219"/>
            <a:ext cx="423863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0" name="Picture 9" descr="peixe59"/>
          <p:cNvPicPr>
            <a:picLocks noChangeAspect="1" noChangeArrowheads="1" noCrop="1"/>
          </p:cNvPicPr>
          <p:nvPr/>
        </p:nvPicPr>
        <p:blipFill>
          <a:blip r:embed="rId7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375" y="4533900"/>
            <a:ext cx="361950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1" name="Picture 64" descr="C:\Users\Solenn\Desktop\111.jpg"/>
          <p:cNvPicPr>
            <a:picLocks noChangeAspect="1" noChangeArrowheads="1"/>
          </p:cNvPicPr>
          <p:nvPr/>
        </p:nvPicPr>
        <p:blipFill>
          <a:blip r:embed="rId8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0838" y="4772025"/>
            <a:ext cx="84137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2" name="Picture 62" descr="C:\Users\Solenn\Desktop\SMYLET\FLORA 24 ko.png"/>
          <p:cNvPicPr>
            <a:picLocks noChangeAspect="1" noChangeArrowheads="1"/>
          </p:cNvPicPr>
          <p:nvPr/>
        </p:nvPicPr>
        <p:blipFill>
          <a:blip r:embed="rId8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5014913"/>
            <a:ext cx="755650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3" name="Picture 69" descr="C:\Users\Jclaude\Desktop\Image1.png"/>
          <p:cNvPicPr>
            <a:picLocks noChangeAspect="1" noChangeArrowheads="1"/>
          </p:cNvPicPr>
          <p:nvPr/>
        </p:nvPicPr>
        <p:blipFill>
          <a:blip r:embed="rId8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9675" y="5441950"/>
            <a:ext cx="6942138" cy="176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4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70313" y="1454150"/>
            <a:ext cx="1517650" cy="1568450"/>
          </a:xfrm>
          <a:prstGeom prst="frame">
            <a:avLst>
              <a:gd name="adj1" fmla="val 6684"/>
            </a:avLst>
          </a:prstGeom>
          <a:blipFill dpi="0" rotWithShape="1">
            <a:blip r:embed="rId7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68" name="Image 2"/>
          <p:cNvPicPr>
            <a:picLocks noChangeAspect="1"/>
          </p:cNvPicPr>
          <p:nvPr/>
        </p:nvPicPr>
        <p:blipFill>
          <a:blip r:embed="rId8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7512" y="6396905"/>
            <a:ext cx="708025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9" name="Picture 16" descr="C:\Users\JCL\Desktop\VA - RTL 50 ans de Chanson Française- 2022 - WEB FLAC 16BITS 44.1KHZ EICHBAUM+MP3.Wawacity.uno\a403c8a8a778b239490020bf02670574 (2).jpg"/>
          <p:cNvPicPr>
            <a:picLocks noChangeAspect="1" noChangeArrowheads="1"/>
          </p:cNvPicPr>
          <p:nvPr/>
        </p:nvPicPr>
        <p:blipFill>
          <a:blip r:embed="rId8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0325" y="1592263"/>
            <a:ext cx="1325563" cy="1325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70" name="Picture 4" descr="C:\Documents and Settings\colette\Mes documents\DOCUMENTS\Gifs_animés\noel\chats\i294757104_38821_6.gif"/>
          <p:cNvPicPr>
            <a:picLocks noChangeAspect="1" noChangeArrowheads="1" noCrop="1"/>
          </p:cNvPicPr>
          <p:nvPr/>
        </p:nvPicPr>
        <p:blipFill>
          <a:blip r:embed="rId8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4425" y="5622925"/>
            <a:ext cx="746125" cy="50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166</Words>
  <Application>Microsoft Office PowerPoint</Application>
  <PresentationFormat>Affichage à l'écran (4:3)</PresentationFormat>
  <Paragraphs>24</Paragraphs>
  <Slides>3</Slides>
  <Notes>3</Notes>
  <HiddenSlides>0</HiddenSlides>
  <MMClips>5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2024-04-01T10:56:47Z</dcterms:modified>
</cp:coreProperties>
</file>