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0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V3Jjayu1JRyKf9Zhg9clw==" hashData="RDd7xfUybZTKRLuLCbrWSV3ZS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61" autoAdjust="0"/>
    <p:restoredTop sz="94660"/>
  </p:normalViewPr>
  <p:slideViewPr>
    <p:cSldViewPr>
      <p:cViewPr>
        <p:scale>
          <a:sx n="85" d="100"/>
          <a:sy n="85" d="100"/>
        </p:scale>
        <p:origin x="-1296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B42AE7-4DD6-443A-858B-901AB1FB7465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B02401-E8D0-4FE2-8EBD-6BA62D8498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3876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B7CC25-E22B-4DF3-87F0-6AA23D98352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E041B1-B5B1-4B47-8146-DE9144D0DF6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B73B1A-54C9-4CE7-8ED9-86675C272A4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4D35E-6C88-42F8-9551-FB8237D0C9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44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A4D7D-8A31-46A9-8C1A-6FFF542CC9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5965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28EFE-A081-458A-874A-72D4DE724E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3119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FF6FD-C8E1-4648-8818-682B5FB9E1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524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3F0AB-4E35-4BEE-B1D5-4BEE56829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666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18231-FB6C-4A0A-A7A9-D8D9F0D92F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850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9E1C5-8CD0-44E2-B17D-8047DEB974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820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D3255-1C17-45D8-A777-2977BC9258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758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42114-E72C-40C5-82CD-7E8F4FEC8E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0308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DF6CD-A5B8-44AC-8273-A97B507DDC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5672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090F7-6209-496E-B362-1F491E9E3F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2944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rgbClr val="CC9B00"/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22DB3C-BC0A-4A93-B6BD-8D2B48D023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20" Type="http://schemas.openxmlformats.org/officeDocument/2006/relationships/image" Target="../media/image13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9.wav"/><Relationship Id="rId42" Type="http://schemas.openxmlformats.org/officeDocument/2006/relationships/audio" Target="../media/audio12.wav"/><Relationship Id="rId47" Type="http://schemas.openxmlformats.org/officeDocument/2006/relationships/image" Target="../media/image43.jpeg"/><Relationship Id="rId50" Type="http://schemas.openxmlformats.org/officeDocument/2006/relationships/audio" Target="../media/audio16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audio" Target="../media/audio25.wav"/><Relationship Id="rId7" Type="http://schemas.openxmlformats.org/officeDocument/2006/relationships/image" Target="../media/image18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image" Target="../media/image34.jpeg"/><Relationship Id="rId11" Type="http://schemas.openxmlformats.org/officeDocument/2006/relationships/image" Target="../media/image22.png"/><Relationship Id="rId24" Type="http://schemas.openxmlformats.org/officeDocument/2006/relationships/image" Target="../media/image30.png"/><Relationship Id="rId32" Type="http://schemas.openxmlformats.org/officeDocument/2006/relationships/audio" Target="../media/audio8.wav"/><Relationship Id="rId37" Type="http://schemas.openxmlformats.org/officeDocument/2006/relationships/image" Target="../media/image38.jpeg"/><Relationship Id="rId40" Type="http://schemas.openxmlformats.org/officeDocument/2006/relationships/audio" Target="../media/audio11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87" Type="http://schemas.openxmlformats.org/officeDocument/2006/relationships/image" Target="../media/image70.gif"/><Relationship Id="rId5" Type="http://schemas.openxmlformats.org/officeDocument/2006/relationships/image" Target="../media/image16.png"/><Relationship Id="rId61" Type="http://schemas.openxmlformats.org/officeDocument/2006/relationships/image" Target="../media/image50.jpeg"/><Relationship Id="rId82" Type="http://schemas.openxmlformats.org/officeDocument/2006/relationships/image" Target="../media/image67.png"/><Relationship Id="rId19" Type="http://schemas.microsoft.com/office/2007/relationships/hdphoto" Target="../media/hdphoto4.wdp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4.png"/><Relationship Id="rId22" Type="http://schemas.microsoft.com/office/2007/relationships/hdphoto" Target="../media/hdphoto5.wdp"/><Relationship Id="rId27" Type="http://schemas.openxmlformats.org/officeDocument/2006/relationships/image" Target="../media/image33.jpeg"/><Relationship Id="rId30" Type="http://schemas.openxmlformats.org/officeDocument/2006/relationships/audio" Target="../media/audio7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85" Type="http://schemas.openxmlformats.org/officeDocument/2006/relationships/image" Target="../media/image68.jpeg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.wav"/><Relationship Id="rId46" Type="http://schemas.openxmlformats.org/officeDocument/2006/relationships/audio" Target="../media/audio14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2.wdp"/><Relationship Id="rId23" Type="http://schemas.openxmlformats.org/officeDocument/2006/relationships/image" Target="../media/image29.gif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1.png"/><Relationship Id="rId31" Type="http://schemas.openxmlformats.org/officeDocument/2006/relationships/image" Target="../media/image35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Relationship Id="rId86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6 - Nino Ferrer - Le sud.wav">
            <a:hlinkClick r:id="" action="ppaction://media"/>
          </p:cNvPr>
          <p:cNvPicPr>
            <a:picLocks noRot="1" noChangeAspect="1"/>
          </p:cNvPicPr>
          <p:nvPr>
            <a:wavAudioFile r:embed="rId1" name="06 - Nino Ferrer - Le sud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617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617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617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617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1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863" y="6056313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JCL\Desktop\CD1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035" y="609560"/>
            <a:ext cx="557853" cy="2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754188"/>
            <a:ext cx="5470525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CLARA LUCIANI - LA GRENADE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LES RITA MITSOUKO - MARCIA BAÏLA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DANIEL BALAVOINE - LE CHANTEUR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STEPHAN EICHER - DÉJEUNER EN PAIX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DE PALMAS - J'EN RÊVE ENCORE (RADIO EDIT)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NINO FERRER - LE SUD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BERNARD LAVILLIERS - ON THE ROAD AGAIN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VANESSA PARADIS - DIVINE IDYLLE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BENJAMIN BIOLAY - COMMENT EST TA PEINE ?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CHRISTOPHE - LES MOTS BLEUS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MAXIME LE FORESTIER - NÉ QUELQUE PART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CHRISTINE AND THE QUEENS - CHRISTINE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MAURANE - SUR UN PRÉLUDE DE BACH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ROBERT CHARLEBOIS - JE REVIENDRAI À MONTRÉAL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ZAZIE - JE SUIS UN HOMME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INNOCENTS - L'AUTRE FINISTÈRE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JULIEN CLERC - CE N'EST RIEN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PATRICIA KAAS - MADEMOISELLE CHANTE LE BLUES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BÉNABAR - LE DÎNER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PATRICK FIORI / FLORENT PAGNY - J'Y VAIS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CLAUDE NOUGARO - TU VERRAS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- Clara Luciani - La grenad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- Les Rita Mitsouko - Marcia Baïla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- Daniel Balavoine - Le chanteu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- Stephan Eicher - Déjeuner en paix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- De Palmas - J'en rêve encore (Radio Edit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- Nino Ferrer - Le sud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- Bernard Lavilliers - On The Road Agai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- Vanessa Paradis - Divine idyll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- Benjamin Biolay - Comment est ta peine _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Christophe - Les mots bleu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Maxime Le Forestier - Né quelque par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Christine and the Queens - Christin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Maurane - Sur un prélude de Bach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Robert Charlebois - Je reviendrai à Montréal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Zazie - Je suis un homm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Les Innocents - L'autre Finistèr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Julien Clerc - Ce n'est rien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Patricia Kaas - Mademoiselle chante le blue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Bénabar - Le dîne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Patrick Fiori - J'y vai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829" y="5277273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400675"/>
            <a:ext cx="6942138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0" descr="D:\NUMEROS JUKEBOX NOIR\21 (FILEminimizer).jpg">
            <a:hlinkClick r:id="" action="ppaction://noaction" highlightClick="1">
              <a:snd r:embed="rId84" name="21 - Claude Nougaro - Tu verras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35288"/>
            <a:ext cx="3698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2263"/>
            <a:ext cx="132556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622925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2024-04-01T10:50:28Z</dcterms:modified>
</cp:coreProperties>
</file>