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76" r:id="rId3"/>
    <p:sldId id="284" r:id="rId4"/>
    <p:sldId id="278" r:id="rId5"/>
    <p:sldId id="277" r:id="rId6"/>
    <p:sldId id="275" r:id="rId7"/>
    <p:sldId id="274" r:id="rId8"/>
    <p:sldId id="273" r:id="rId9"/>
    <p:sldId id="272" r:id="rId10"/>
    <p:sldId id="271" r:id="rId11"/>
    <p:sldId id="270" r:id="rId12"/>
    <p:sldId id="269" r:id="rId13"/>
    <p:sldId id="268" r:id="rId14"/>
    <p:sldId id="267" r:id="rId15"/>
    <p:sldId id="266" r:id="rId16"/>
    <p:sldId id="264" r:id="rId17"/>
    <p:sldId id="262" r:id="rId18"/>
    <p:sldId id="282" r:id="rId19"/>
    <p:sldId id="281" r:id="rId20"/>
    <p:sldId id="261" r:id="rId21"/>
    <p:sldId id="260" r:id="rId22"/>
    <p:sldId id="259" r:id="rId23"/>
    <p:sldId id="258" r:id="rId24"/>
    <p:sldId id="257" r:id="rId25"/>
    <p:sldId id="279" r:id="rId26"/>
    <p:sldId id="280" r:id="rId27"/>
    <p:sldId id="283"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0FB24E-3A76-E073-7BBE-C7A8957A616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16CBFA7-4ABF-0F6A-7B47-3C40F2E37F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73ED81D-104B-D907-DA9E-419739B0BEA9}"/>
              </a:ext>
            </a:extLst>
          </p:cNvPr>
          <p:cNvSpPr>
            <a:spLocks noGrp="1"/>
          </p:cNvSpPr>
          <p:nvPr>
            <p:ph type="dt" sz="half" idx="10"/>
          </p:nvPr>
        </p:nvSpPr>
        <p:spPr/>
        <p:txBody>
          <a:bodyPr/>
          <a:lstStyle/>
          <a:p>
            <a:fld id="{32F743AE-0BE9-470E-9C77-303F32963929}"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064697A7-6005-80CE-67B7-435E5542F20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8780210-30CA-C752-FA88-3C5FCF59B810}"/>
              </a:ext>
            </a:extLst>
          </p:cNvPr>
          <p:cNvSpPr>
            <a:spLocks noGrp="1"/>
          </p:cNvSpPr>
          <p:nvPr>
            <p:ph type="sldNum" sz="quarter" idx="12"/>
          </p:nvPr>
        </p:nvSpPr>
        <p:spPr/>
        <p:txBody>
          <a:bodyPr/>
          <a:lstStyle/>
          <a:p>
            <a:fld id="{496F76FB-5609-4C60-A026-16E65AF568C7}" type="slidenum">
              <a:rPr lang="fr-FR" smtClean="0"/>
              <a:t>‹N°›</a:t>
            </a:fld>
            <a:endParaRPr lang="fr-FR"/>
          </a:p>
        </p:txBody>
      </p:sp>
    </p:spTree>
    <p:extLst>
      <p:ext uri="{BB962C8B-B14F-4D97-AF65-F5344CB8AC3E}">
        <p14:creationId xmlns:p14="http://schemas.microsoft.com/office/powerpoint/2010/main" val="383075885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027006-5D48-0760-4C65-89380FF52DD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5B11A3A-F960-7976-EBE1-B9463543D9F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8B6B0F6-811F-DFF6-9B81-8F9B23BFA7DE}"/>
              </a:ext>
            </a:extLst>
          </p:cNvPr>
          <p:cNvSpPr>
            <a:spLocks noGrp="1"/>
          </p:cNvSpPr>
          <p:nvPr>
            <p:ph type="dt" sz="half" idx="10"/>
          </p:nvPr>
        </p:nvSpPr>
        <p:spPr/>
        <p:txBody>
          <a:bodyPr/>
          <a:lstStyle/>
          <a:p>
            <a:fld id="{32F743AE-0BE9-470E-9C77-303F32963929}"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83454C5E-A885-F4FB-F4AF-3C552D92C1C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479AC71-40C5-46AB-FC3B-626E739607F9}"/>
              </a:ext>
            </a:extLst>
          </p:cNvPr>
          <p:cNvSpPr>
            <a:spLocks noGrp="1"/>
          </p:cNvSpPr>
          <p:nvPr>
            <p:ph type="sldNum" sz="quarter" idx="12"/>
          </p:nvPr>
        </p:nvSpPr>
        <p:spPr/>
        <p:txBody>
          <a:bodyPr/>
          <a:lstStyle/>
          <a:p>
            <a:fld id="{496F76FB-5609-4C60-A026-16E65AF568C7}" type="slidenum">
              <a:rPr lang="fr-FR" smtClean="0"/>
              <a:t>‹N°›</a:t>
            </a:fld>
            <a:endParaRPr lang="fr-FR"/>
          </a:p>
        </p:txBody>
      </p:sp>
    </p:spTree>
    <p:extLst>
      <p:ext uri="{BB962C8B-B14F-4D97-AF65-F5344CB8AC3E}">
        <p14:creationId xmlns:p14="http://schemas.microsoft.com/office/powerpoint/2010/main" val="135449396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9FEFA5-98AD-B9D6-A37E-73728C42722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2EF091F-DCC7-480B-DF9E-36C853B94DA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1F66538-5D5F-5A3C-51AF-7954745DF37A}"/>
              </a:ext>
            </a:extLst>
          </p:cNvPr>
          <p:cNvSpPr>
            <a:spLocks noGrp="1"/>
          </p:cNvSpPr>
          <p:nvPr>
            <p:ph type="dt" sz="half" idx="10"/>
          </p:nvPr>
        </p:nvSpPr>
        <p:spPr/>
        <p:txBody>
          <a:bodyPr/>
          <a:lstStyle/>
          <a:p>
            <a:fld id="{32F743AE-0BE9-470E-9C77-303F32963929}"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ED080E65-AC8D-C01C-7E73-7343F44E746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69A18E-9B24-8EC0-7D3A-3F25E654B5C6}"/>
              </a:ext>
            </a:extLst>
          </p:cNvPr>
          <p:cNvSpPr>
            <a:spLocks noGrp="1"/>
          </p:cNvSpPr>
          <p:nvPr>
            <p:ph type="sldNum" sz="quarter" idx="12"/>
          </p:nvPr>
        </p:nvSpPr>
        <p:spPr/>
        <p:txBody>
          <a:bodyPr/>
          <a:lstStyle/>
          <a:p>
            <a:fld id="{496F76FB-5609-4C60-A026-16E65AF568C7}" type="slidenum">
              <a:rPr lang="fr-FR" smtClean="0"/>
              <a:t>‹N°›</a:t>
            </a:fld>
            <a:endParaRPr lang="fr-FR"/>
          </a:p>
        </p:txBody>
      </p:sp>
    </p:spTree>
    <p:extLst>
      <p:ext uri="{BB962C8B-B14F-4D97-AF65-F5344CB8AC3E}">
        <p14:creationId xmlns:p14="http://schemas.microsoft.com/office/powerpoint/2010/main" val="89113285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72562F-9D8D-F089-EA9C-268DC4E3D42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6ED6A8E-232F-AFFD-D866-4DEB798C136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F57A57D-EC4A-057E-C381-A6AEA181B57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0E782FA-DC28-E9A2-C348-10893CD4123F}"/>
              </a:ext>
            </a:extLst>
          </p:cNvPr>
          <p:cNvSpPr>
            <a:spLocks noGrp="1"/>
          </p:cNvSpPr>
          <p:nvPr>
            <p:ph type="dt" sz="half" idx="10"/>
          </p:nvPr>
        </p:nvSpPr>
        <p:spPr/>
        <p:txBody>
          <a:bodyPr/>
          <a:lstStyle/>
          <a:p>
            <a:fld id="{32F743AE-0BE9-470E-9C77-303F32963929}" type="datetimeFigureOut">
              <a:rPr lang="fr-FR" smtClean="0"/>
              <a:t>16/04/2024</a:t>
            </a:fld>
            <a:endParaRPr lang="fr-FR"/>
          </a:p>
        </p:txBody>
      </p:sp>
      <p:sp>
        <p:nvSpPr>
          <p:cNvPr id="6" name="Espace réservé du pied de page 5">
            <a:extLst>
              <a:ext uri="{FF2B5EF4-FFF2-40B4-BE49-F238E27FC236}">
                <a16:creationId xmlns:a16="http://schemas.microsoft.com/office/drawing/2014/main" id="{02797472-5993-B1F4-829B-E0CC52706F6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368051-C6CD-33AE-F458-1588F0BE02A1}"/>
              </a:ext>
            </a:extLst>
          </p:cNvPr>
          <p:cNvSpPr>
            <a:spLocks noGrp="1"/>
          </p:cNvSpPr>
          <p:nvPr>
            <p:ph type="sldNum" sz="quarter" idx="12"/>
          </p:nvPr>
        </p:nvSpPr>
        <p:spPr/>
        <p:txBody>
          <a:bodyPr/>
          <a:lstStyle/>
          <a:p>
            <a:fld id="{496F76FB-5609-4C60-A026-16E65AF568C7}" type="slidenum">
              <a:rPr lang="fr-FR" smtClean="0"/>
              <a:t>‹N°›</a:t>
            </a:fld>
            <a:endParaRPr lang="fr-FR"/>
          </a:p>
        </p:txBody>
      </p:sp>
    </p:spTree>
    <p:extLst>
      <p:ext uri="{BB962C8B-B14F-4D97-AF65-F5344CB8AC3E}">
        <p14:creationId xmlns:p14="http://schemas.microsoft.com/office/powerpoint/2010/main" val="5701659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6ED057-1B02-2DE0-9BFB-6D92E4A0C82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2074486-3AB2-17DA-0269-7EC0930C42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26FFBBD-0605-DE9A-29B9-EA67EF717CF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9E849E7-11B6-E55A-F259-A095F34BE1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5B83A8D-A827-D4AD-62B4-C1A99A9CB26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DFB5275-22F1-0837-7462-D3BA0E9D7BF1}"/>
              </a:ext>
            </a:extLst>
          </p:cNvPr>
          <p:cNvSpPr>
            <a:spLocks noGrp="1"/>
          </p:cNvSpPr>
          <p:nvPr>
            <p:ph type="dt" sz="half" idx="10"/>
          </p:nvPr>
        </p:nvSpPr>
        <p:spPr/>
        <p:txBody>
          <a:bodyPr/>
          <a:lstStyle/>
          <a:p>
            <a:fld id="{32F743AE-0BE9-470E-9C77-303F32963929}" type="datetimeFigureOut">
              <a:rPr lang="fr-FR" smtClean="0"/>
              <a:t>16/04/2024</a:t>
            </a:fld>
            <a:endParaRPr lang="fr-FR"/>
          </a:p>
        </p:txBody>
      </p:sp>
      <p:sp>
        <p:nvSpPr>
          <p:cNvPr id="8" name="Espace réservé du pied de page 7">
            <a:extLst>
              <a:ext uri="{FF2B5EF4-FFF2-40B4-BE49-F238E27FC236}">
                <a16:creationId xmlns:a16="http://schemas.microsoft.com/office/drawing/2014/main" id="{53201EE2-C8A4-1D0A-9E7D-C6664DEC9EB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C310F82-5D47-0B24-ECE8-A06013A35558}"/>
              </a:ext>
            </a:extLst>
          </p:cNvPr>
          <p:cNvSpPr>
            <a:spLocks noGrp="1"/>
          </p:cNvSpPr>
          <p:nvPr>
            <p:ph type="sldNum" sz="quarter" idx="12"/>
          </p:nvPr>
        </p:nvSpPr>
        <p:spPr/>
        <p:txBody>
          <a:bodyPr/>
          <a:lstStyle/>
          <a:p>
            <a:fld id="{496F76FB-5609-4C60-A026-16E65AF568C7}" type="slidenum">
              <a:rPr lang="fr-FR" smtClean="0"/>
              <a:t>‹N°›</a:t>
            </a:fld>
            <a:endParaRPr lang="fr-FR"/>
          </a:p>
        </p:txBody>
      </p:sp>
    </p:spTree>
    <p:extLst>
      <p:ext uri="{BB962C8B-B14F-4D97-AF65-F5344CB8AC3E}">
        <p14:creationId xmlns:p14="http://schemas.microsoft.com/office/powerpoint/2010/main" val="207100939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B7E66C-BD85-FBB9-D764-45C61DF1448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01D7299-C577-27BF-48AF-F4680CC544AA}"/>
              </a:ext>
            </a:extLst>
          </p:cNvPr>
          <p:cNvSpPr>
            <a:spLocks noGrp="1"/>
          </p:cNvSpPr>
          <p:nvPr>
            <p:ph type="dt" sz="half" idx="10"/>
          </p:nvPr>
        </p:nvSpPr>
        <p:spPr/>
        <p:txBody>
          <a:bodyPr/>
          <a:lstStyle/>
          <a:p>
            <a:fld id="{32F743AE-0BE9-470E-9C77-303F32963929}" type="datetimeFigureOut">
              <a:rPr lang="fr-FR" smtClean="0"/>
              <a:t>16/04/2024</a:t>
            </a:fld>
            <a:endParaRPr lang="fr-FR"/>
          </a:p>
        </p:txBody>
      </p:sp>
      <p:sp>
        <p:nvSpPr>
          <p:cNvPr id="4" name="Espace réservé du pied de page 3">
            <a:extLst>
              <a:ext uri="{FF2B5EF4-FFF2-40B4-BE49-F238E27FC236}">
                <a16:creationId xmlns:a16="http://schemas.microsoft.com/office/drawing/2014/main" id="{0D843D11-A9F1-3B1F-B20D-33DDD92D16F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157FA3C-C237-1492-8FAD-AC9520B7B94C}"/>
              </a:ext>
            </a:extLst>
          </p:cNvPr>
          <p:cNvSpPr>
            <a:spLocks noGrp="1"/>
          </p:cNvSpPr>
          <p:nvPr>
            <p:ph type="sldNum" sz="quarter" idx="12"/>
          </p:nvPr>
        </p:nvSpPr>
        <p:spPr/>
        <p:txBody>
          <a:bodyPr/>
          <a:lstStyle/>
          <a:p>
            <a:fld id="{496F76FB-5609-4C60-A026-16E65AF568C7}" type="slidenum">
              <a:rPr lang="fr-FR" smtClean="0"/>
              <a:t>‹N°›</a:t>
            </a:fld>
            <a:endParaRPr lang="fr-FR"/>
          </a:p>
        </p:txBody>
      </p:sp>
    </p:spTree>
    <p:extLst>
      <p:ext uri="{BB962C8B-B14F-4D97-AF65-F5344CB8AC3E}">
        <p14:creationId xmlns:p14="http://schemas.microsoft.com/office/powerpoint/2010/main" val="350178292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1FE54DD-DFE1-BE63-9D5A-83B9D97CE3E0}"/>
              </a:ext>
            </a:extLst>
          </p:cNvPr>
          <p:cNvSpPr>
            <a:spLocks noGrp="1"/>
          </p:cNvSpPr>
          <p:nvPr>
            <p:ph type="dt" sz="half" idx="10"/>
          </p:nvPr>
        </p:nvSpPr>
        <p:spPr/>
        <p:txBody>
          <a:bodyPr/>
          <a:lstStyle/>
          <a:p>
            <a:fld id="{32F743AE-0BE9-470E-9C77-303F32963929}" type="datetimeFigureOut">
              <a:rPr lang="fr-FR" smtClean="0"/>
              <a:t>16/04/2024</a:t>
            </a:fld>
            <a:endParaRPr lang="fr-FR"/>
          </a:p>
        </p:txBody>
      </p:sp>
      <p:sp>
        <p:nvSpPr>
          <p:cNvPr id="3" name="Espace réservé du pied de page 2">
            <a:extLst>
              <a:ext uri="{FF2B5EF4-FFF2-40B4-BE49-F238E27FC236}">
                <a16:creationId xmlns:a16="http://schemas.microsoft.com/office/drawing/2014/main" id="{62DABF88-9782-E7C6-85FF-C8848425E4E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B0DB2FB-03B1-13B2-CA47-58E88D50181C}"/>
              </a:ext>
            </a:extLst>
          </p:cNvPr>
          <p:cNvSpPr>
            <a:spLocks noGrp="1"/>
          </p:cNvSpPr>
          <p:nvPr>
            <p:ph type="sldNum" sz="quarter" idx="12"/>
          </p:nvPr>
        </p:nvSpPr>
        <p:spPr/>
        <p:txBody>
          <a:bodyPr/>
          <a:lstStyle/>
          <a:p>
            <a:fld id="{496F76FB-5609-4C60-A026-16E65AF568C7}" type="slidenum">
              <a:rPr lang="fr-FR" smtClean="0"/>
              <a:t>‹N°›</a:t>
            </a:fld>
            <a:endParaRPr lang="fr-FR"/>
          </a:p>
        </p:txBody>
      </p:sp>
    </p:spTree>
    <p:extLst>
      <p:ext uri="{BB962C8B-B14F-4D97-AF65-F5344CB8AC3E}">
        <p14:creationId xmlns:p14="http://schemas.microsoft.com/office/powerpoint/2010/main" val="404782119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537B9A-208C-7A99-AEC1-9B788A073FF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8EDC479-7500-9A5E-9CB0-B6FFCA289B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E486590-09E9-431C-0242-66F86E732F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D38CC3E-424D-1052-757E-B9713E3A04C4}"/>
              </a:ext>
            </a:extLst>
          </p:cNvPr>
          <p:cNvSpPr>
            <a:spLocks noGrp="1"/>
          </p:cNvSpPr>
          <p:nvPr>
            <p:ph type="dt" sz="half" idx="10"/>
          </p:nvPr>
        </p:nvSpPr>
        <p:spPr/>
        <p:txBody>
          <a:bodyPr/>
          <a:lstStyle/>
          <a:p>
            <a:fld id="{32F743AE-0BE9-470E-9C77-303F32963929}" type="datetimeFigureOut">
              <a:rPr lang="fr-FR" smtClean="0"/>
              <a:t>16/04/2024</a:t>
            </a:fld>
            <a:endParaRPr lang="fr-FR"/>
          </a:p>
        </p:txBody>
      </p:sp>
      <p:sp>
        <p:nvSpPr>
          <p:cNvPr id="6" name="Espace réservé du pied de page 5">
            <a:extLst>
              <a:ext uri="{FF2B5EF4-FFF2-40B4-BE49-F238E27FC236}">
                <a16:creationId xmlns:a16="http://schemas.microsoft.com/office/drawing/2014/main" id="{361ACCD6-B1DD-F1AD-4AF6-7B54D94CE16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DA2D129-7D46-D1A9-F86A-130697D248F9}"/>
              </a:ext>
            </a:extLst>
          </p:cNvPr>
          <p:cNvSpPr>
            <a:spLocks noGrp="1"/>
          </p:cNvSpPr>
          <p:nvPr>
            <p:ph type="sldNum" sz="quarter" idx="12"/>
          </p:nvPr>
        </p:nvSpPr>
        <p:spPr/>
        <p:txBody>
          <a:bodyPr/>
          <a:lstStyle/>
          <a:p>
            <a:fld id="{496F76FB-5609-4C60-A026-16E65AF568C7}" type="slidenum">
              <a:rPr lang="fr-FR" smtClean="0"/>
              <a:t>‹N°›</a:t>
            </a:fld>
            <a:endParaRPr lang="fr-FR"/>
          </a:p>
        </p:txBody>
      </p:sp>
    </p:spTree>
    <p:extLst>
      <p:ext uri="{BB962C8B-B14F-4D97-AF65-F5344CB8AC3E}">
        <p14:creationId xmlns:p14="http://schemas.microsoft.com/office/powerpoint/2010/main" val="137092105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ED7A03-5C3C-EAC4-1D89-FB859ED1F91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17DEFC1-AEC4-F831-2260-515171788D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0BBAA39-EA8C-18BA-6E7E-2F56403EBD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B04DA15-9230-72CC-AC3D-F54151FF87C4}"/>
              </a:ext>
            </a:extLst>
          </p:cNvPr>
          <p:cNvSpPr>
            <a:spLocks noGrp="1"/>
          </p:cNvSpPr>
          <p:nvPr>
            <p:ph type="dt" sz="half" idx="10"/>
          </p:nvPr>
        </p:nvSpPr>
        <p:spPr/>
        <p:txBody>
          <a:bodyPr/>
          <a:lstStyle/>
          <a:p>
            <a:fld id="{32F743AE-0BE9-470E-9C77-303F32963929}" type="datetimeFigureOut">
              <a:rPr lang="fr-FR" smtClean="0"/>
              <a:t>16/04/2024</a:t>
            </a:fld>
            <a:endParaRPr lang="fr-FR"/>
          </a:p>
        </p:txBody>
      </p:sp>
      <p:sp>
        <p:nvSpPr>
          <p:cNvPr id="6" name="Espace réservé du pied de page 5">
            <a:extLst>
              <a:ext uri="{FF2B5EF4-FFF2-40B4-BE49-F238E27FC236}">
                <a16:creationId xmlns:a16="http://schemas.microsoft.com/office/drawing/2014/main" id="{1FA6EA44-8998-DB46-88B9-C63C3878441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0C5CF63-3B31-B57B-E08A-A48C5707DF5F}"/>
              </a:ext>
            </a:extLst>
          </p:cNvPr>
          <p:cNvSpPr>
            <a:spLocks noGrp="1"/>
          </p:cNvSpPr>
          <p:nvPr>
            <p:ph type="sldNum" sz="quarter" idx="12"/>
          </p:nvPr>
        </p:nvSpPr>
        <p:spPr/>
        <p:txBody>
          <a:bodyPr/>
          <a:lstStyle/>
          <a:p>
            <a:fld id="{496F76FB-5609-4C60-A026-16E65AF568C7}" type="slidenum">
              <a:rPr lang="fr-FR" smtClean="0"/>
              <a:t>‹N°›</a:t>
            </a:fld>
            <a:endParaRPr lang="fr-FR"/>
          </a:p>
        </p:txBody>
      </p:sp>
    </p:spTree>
    <p:extLst>
      <p:ext uri="{BB962C8B-B14F-4D97-AF65-F5344CB8AC3E}">
        <p14:creationId xmlns:p14="http://schemas.microsoft.com/office/powerpoint/2010/main" val="107733883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F496C5-1A50-60FA-3B3F-271FAEFA21B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97E7673-164B-B887-185C-B60B9B856E4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DE410C-AFA6-5EBE-4564-DD94235E2C43}"/>
              </a:ext>
            </a:extLst>
          </p:cNvPr>
          <p:cNvSpPr>
            <a:spLocks noGrp="1"/>
          </p:cNvSpPr>
          <p:nvPr>
            <p:ph type="dt" sz="half" idx="10"/>
          </p:nvPr>
        </p:nvSpPr>
        <p:spPr/>
        <p:txBody>
          <a:bodyPr/>
          <a:lstStyle/>
          <a:p>
            <a:fld id="{32F743AE-0BE9-470E-9C77-303F32963929}"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ED5E5700-4E25-BC0F-1361-45D76CCDD85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02609AB-BAE0-950D-03A7-0702300AAB35}"/>
              </a:ext>
            </a:extLst>
          </p:cNvPr>
          <p:cNvSpPr>
            <a:spLocks noGrp="1"/>
          </p:cNvSpPr>
          <p:nvPr>
            <p:ph type="sldNum" sz="quarter" idx="12"/>
          </p:nvPr>
        </p:nvSpPr>
        <p:spPr/>
        <p:txBody>
          <a:bodyPr/>
          <a:lstStyle/>
          <a:p>
            <a:fld id="{496F76FB-5609-4C60-A026-16E65AF568C7}" type="slidenum">
              <a:rPr lang="fr-FR" smtClean="0"/>
              <a:t>‹N°›</a:t>
            </a:fld>
            <a:endParaRPr lang="fr-FR"/>
          </a:p>
        </p:txBody>
      </p:sp>
    </p:spTree>
    <p:extLst>
      <p:ext uri="{BB962C8B-B14F-4D97-AF65-F5344CB8AC3E}">
        <p14:creationId xmlns:p14="http://schemas.microsoft.com/office/powerpoint/2010/main" val="208948148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C673C87-F656-D007-01D0-D03E44D8B39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9459294-2195-5668-09B0-A51A81706B8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FA71173-9479-813E-B9E4-A76995087F78}"/>
              </a:ext>
            </a:extLst>
          </p:cNvPr>
          <p:cNvSpPr>
            <a:spLocks noGrp="1"/>
          </p:cNvSpPr>
          <p:nvPr>
            <p:ph type="dt" sz="half" idx="10"/>
          </p:nvPr>
        </p:nvSpPr>
        <p:spPr/>
        <p:txBody>
          <a:bodyPr/>
          <a:lstStyle/>
          <a:p>
            <a:fld id="{32F743AE-0BE9-470E-9C77-303F32963929}"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44752F14-30EE-A8E4-0BAA-EFA9D779E5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983C36-1FA4-B99E-0A6C-8A72F8498AF6}"/>
              </a:ext>
            </a:extLst>
          </p:cNvPr>
          <p:cNvSpPr>
            <a:spLocks noGrp="1"/>
          </p:cNvSpPr>
          <p:nvPr>
            <p:ph type="sldNum" sz="quarter" idx="12"/>
          </p:nvPr>
        </p:nvSpPr>
        <p:spPr/>
        <p:txBody>
          <a:bodyPr/>
          <a:lstStyle/>
          <a:p>
            <a:fld id="{496F76FB-5609-4C60-A026-16E65AF568C7}" type="slidenum">
              <a:rPr lang="fr-FR" smtClean="0"/>
              <a:t>‹N°›</a:t>
            </a:fld>
            <a:endParaRPr lang="fr-FR"/>
          </a:p>
        </p:txBody>
      </p:sp>
    </p:spTree>
    <p:extLst>
      <p:ext uri="{BB962C8B-B14F-4D97-AF65-F5344CB8AC3E}">
        <p14:creationId xmlns:p14="http://schemas.microsoft.com/office/powerpoint/2010/main" val="259972307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F5F249C-F7E6-6A54-6040-7F5CA70C77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9A7135E-B675-D671-07C4-13F4287BC2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BF28FE-8AAE-40C7-AC64-EE0DEB112E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2F743AE-0BE9-470E-9C77-303F32963929}"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ECE43831-4514-6644-78C7-4D4F631A7E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C9EEB1D-5201-B60E-4352-E5131BFAE3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96F76FB-5609-4C60-A026-16E65AF568C7}" type="slidenum">
              <a:rPr lang="fr-FR" smtClean="0"/>
              <a:t>‹N°›</a:t>
            </a:fld>
            <a:endParaRPr lang="fr-FR"/>
          </a:p>
        </p:txBody>
      </p:sp>
    </p:spTree>
    <p:extLst>
      <p:ext uri="{BB962C8B-B14F-4D97-AF65-F5344CB8AC3E}">
        <p14:creationId xmlns:p14="http://schemas.microsoft.com/office/powerpoint/2010/main" val="23812298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intérieur, Artefact, table&#10;&#10;Description générée automatiquement">
            <a:extLst>
              <a:ext uri="{FF2B5EF4-FFF2-40B4-BE49-F238E27FC236}">
                <a16:creationId xmlns:a16="http://schemas.microsoft.com/office/drawing/2014/main" id="{2F56C5AA-CF17-F18B-D53F-7A13BA9E0F3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3388" y="817044"/>
            <a:ext cx="9183599" cy="6120000"/>
          </a:xfrm>
          <a:prstGeom prst="rect">
            <a:avLst/>
          </a:prstGeom>
          <a:effectLst>
            <a:softEdge rad="635000"/>
          </a:effectLst>
        </p:spPr>
      </p:pic>
      <p:sp>
        <p:nvSpPr>
          <p:cNvPr id="4" name="ZoneTexte 3">
            <a:extLst>
              <a:ext uri="{FF2B5EF4-FFF2-40B4-BE49-F238E27FC236}">
                <a16:creationId xmlns:a16="http://schemas.microsoft.com/office/drawing/2014/main" id="{7616013F-7F3F-CB1E-0E36-0383D956C137}"/>
              </a:ext>
            </a:extLst>
          </p:cNvPr>
          <p:cNvSpPr txBox="1"/>
          <p:nvPr/>
        </p:nvSpPr>
        <p:spPr>
          <a:xfrm>
            <a:off x="777720" y="355379"/>
            <a:ext cx="9000000" cy="461665"/>
          </a:xfrm>
          <a:prstGeom prst="rect">
            <a:avLst/>
          </a:prstGeom>
          <a:noFill/>
        </p:spPr>
        <p:txBody>
          <a:bodyPr wrap="square" rtlCol="0">
            <a:spAutoFit/>
          </a:bodyPr>
          <a:lstStyle/>
          <a:p>
            <a:r>
              <a:rPr lang="fr-FR" sz="2400" b="1" dirty="0">
                <a:solidFill>
                  <a:srgbClr val="FFFF00"/>
                </a:solidFill>
              </a:rPr>
              <a:t>Lorient Vous Présente L’Abbatiale  De Conques (Saint Foy ) N°2</a:t>
            </a:r>
          </a:p>
        </p:txBody>
      </p:sp>
      <p:sp>
        <p:nvSpPr>
          <p:cNvPr id="5" name="ZoneTexte 4">
            <a:extLst>
              <a:ext uri="{FF2B5EF4-FFF2-40B4-BE49-F238E27FC236}">
                <a16:creationId xmlns:a16="http://schemas.microsoft.com/office/drawing/2014/main" id="{9C71ECA8-5DA7-65EE-69B2-5D6A7BA8BCD4}"/>
              </a:ext>
            </a:extLst>
          </p:cNvPr>
          <p:cNvSpPr txBox="1"/>
          <p:nvPr/>
        </p:nvSpPr>
        <p:spPr>
          <a:xfrm>
            <a:off x="9620342" y="2722882"/>
            <a:ext cx="2329543" cy="2308324"/>
          </a:xfrm>
          <a:prstGeom prst="rect">
            <a:avLst/>
          </a:prstGeom>
          <a:noFill/>
        </p:spPr>
        <p:txBody>
          <a:bodyPr wrap="square" rtlCol="0">
            <a:spAutoFit/>
          </a:bodyPr>
          <a:lstStyle/>
          <a:p>
            <a:r>
              <a:rPr lang="fr-FR" sz="2400" b="1" dirty="0">
                <a:solidFill>
                  <a:srgbClr val="FFFF00"/>
                </a:solidFill>
              </a:rPr>
              <a:t>Plus de détails</a:t>
            </a:r>
          </a:p>
          <a:p>
            <a:r>
              <a:rPr lang="fr-FR" sz="2400" b="1" dirty="0">
                <a:solidFill>
                  <a:srgbClr val="FFFF00"/>
                </a:solidFill>
              </a:rPr>
              <a:t>miséricorde de l'abbaye Ste Foy de Conques (12) France</a:t>
            </a:r>
          </a:p>
        </p:txBody>
      </p:sp>
    </p:spTree>
    <p:extLst>
      <p:ext uri="{BB962C8B-B14F-4D97-AF65-F5344CB8AC3E}">
        <p14:creationId xmlns:p14="http://schemas.microsoft.com/office/powerpoint/2010/main" val="292564101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sndAc>
          <p:stSnd loop="1">
            <p:snd r:embed="rId2" name="Chants chrétiens. Le Credo (en latin avec paroles et traduction).wav"/>
          </p:stSnd>
        </p:sndAc>
      </p:transition>
    </mc:Choice>
    <mc:Fallback>
      <p:transition spd="slow" advClick="0" advTm="8000">
        <p:fade/>
        <p:sndAc>
          <p:stSnd loop="1">
            <p:snd r:embed="rId2" name="Chants chrétiens. Le Credo (en latin avec paroles et traductio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Artefact, Sculpture, église, intérieur&#10;&#10;Description générée automatiquement">
            <a:extLst>
              <a:ext uri="{FF2B5EF4-FFF2-40B4-BE49-F238E27FC236}">
                <a16:creationId xmlns:a16="http://schemas.microsoft.com/office/drawing/2014/main" id="{83E6B87D-CC0C-FF43-553F-84BBCE6A45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4981" y="369022"/>
            <a:ext cx="7632000" cy="5085995"/>
          </a:xfrm>
          <a:prstGeom prst="rect">
            <a:avLst/>
          </a:prstGeom>
          <a:effectLst>
            <a:softEdge rad="635000"/>
          </a:effectLst>
        </p:spPr>
      </p:pic>
      <p:sp>
        <p:nvSpPr>
          <p:cNvPr id="8" name="ZoneTexte 7">
            <a:extLst>
              <a:ext uri="{FF2B5EF4-FFF2-40B4-BE49-F238E27FC236}">
                <a16:creationId xmlns:a16="http://schemas.microsoft.com/office/drawing/2014/main" id="{4ACD23EB-6C66-F59E-EA98-8203EE565E19}"/>
              </a:ext>
            </a:extLst>
          </p:cNvPr>
          <p:cNvSpPr txBox="1"/>
          <p:nvPr/>
        </p:nvSpPr>
        <p:spPr>
          <a:xfrm>
            <a:off x="274320" y="3653863"/>
            <a:ext cx="2586446" cy="1569660"/>
          </a:xfrm>
          <a:prstGeom prst="rect">
            <a:avLst/>
          </a:prstGeom>
          <a:noFill/>
        </p:spPr>
        <p:txBody>
          <a:bodyPr wrap="square" rtlCol="0">
            <a:spAutoFit/>
          </a:bodyPr>
          <a:lstStyle/>
          <a:p>
            <a:r>
              <a:rPr lang="fr-FR" sz="2400" b="1" dirty="0">
                <a:solidFill>
                  <a:srgbClr val="FFFF00"/>
                </a:solidFill>
              </a:rPr>
              <a:t>miséricorde de l'</a:t>
            </a:r>
            <a:r>
              <a:rPr lang="fr-FR" sz="2400" b="1" dirty="0" err="1">
                <a:solidFill>
                  <a:srgbClr val="FFFF00"/>
                </a:solidFill>
              </a:rPr>
              <a:t>abbbatiale</a:t>
            </a:r>
            <a:r>
              <a:rPr lang="fr-FR" sz="2400" b="1" dirty="0">
                <a:solidFill>
                  <a:srgbClr val="FFFF00"/>
                </a:solidFill>
              </a:rPr>
              <a:t> Ste Foy de Conques (12) France</a:t>
            </a:r>
          </a:p>
        </p:txBody>
      </p:sp>
    </p:spTree>
    <p:extLst>
      <p:ext uri="{BB962C8B-B14F-4D97-AF65-F5344CB8AC3E}">
        <p14:creationId xmlns:p14="http://schemas.microsoft.com/office/powerpoint/2010/main" val="9419501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50EAADB-F804-7417-A820-8333C0DBFCF0}"/>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latin typeface="Algerian" panose="04020705040A02060702" pitchFamily="82" charset="0"/>
              </a:rPr>
              <a:t>L'abbatiale Sainte-Foy de Conques est une église abbatiale située à Conques (commune de Conques-en-Rouergue), dans le département de l'Aveyron.</a:t>
            </a:r>
          </a:p>
          <a:p>
            <a:pPr algn="ctr"/>
            <a:endParaRPr lang="fr-FR" sz="2400" b="1" dirty="0">
              <a:latin typeface="Algerian" panose="04020705040A02060702" pitchFamily="82" charset="0"/>
            </a:endParaRPr>
          </a:p>
          <a:p>
            <a:pPr algn="ctr"/>
            <a:r>
              <a:rPr lang="fr-FR" sz="2400" b="1" dirty="0">
                <a:latin typeface="Algerian" panose="04020705040A02060702" pitchFamily="82" charset="0"/>
              </a:rPr>
              <a:t>En raison de sa vocation à l'accueil des pèlerins et au culte des reliques de sainte Foy, elle est qualifiée d'église de pèlerinage et constitue même le prototype d'autres grandes églises de pèlerinages, l'abbatiale Saint-Martial de Limoges, l'église Saint-Sauveur de Figeac, la basilique Saint-Sernin de Toulouse et la cathédrale de Saint-Jacques-de-Compostelle. Considérée comme un chef-d'œuvre de l'art roman du sud de la France, elle reste surtout célèbre pour son tympan et son trésor comprenant des pièces d'art uniques de l'époque carolingienne, dont la statue-reliquaire de sainte Foy.</a:t>
            </a:r>
          </a:p>
          <a:p>
            <a:pPr algn="ctr"/>
            <a:endParaRPr lang="fr-FR" sz="2400" b="1" dirty="0">
              <a:latin typeface="Algerian" panose="04020705040A02060702" pitchFamily="82" charset="0"/>
            </a:endParaRPr>
          </a:p>
          <a:p>
            <a:pPr algn="ctr"/>
            <a:r>
              <a:rPr lang="fr-FR" sz="2400" b="1" dirty="0">
                <a:latin typeface="Algerian" panose="04020705040A02060702" pitchFamily="82" charset="0"/>
              </a:rPr>
              <a:t>Cette abbaye a été construite à partir de 1041 par l'abbé </a:t>
            </a:r>
            <a:r>
              <a:rPr lang="fr-FR" sz="2400" b="1" dirty="0" err="1">
                <a:latin typeface="Algerian" panose="04020705040A02060702" pitchFamily="82" charset="0"/>
              </a:rPr>
              <a:t>Odolric</a:t>
            </a:r>
            <a:r>
              <a:rPr lang="fr-FR" sz="2400" b="1" dirty="0">
                <a:latin typeface="Algerian" panose="04020705040A02060702" pitchFamily="82" charset="0"/>
              </a:rPr>
              <a:t> à l'emplacement de l'ancien ermitage de </a:t>
            </a:r>
            <a:r>
              <a:rPr lang="fr-FR" sz="2400" b="1" dirty="0" err="1">
                <a:latin typeface="Algerian" panose="04020705040A02060702" pitchFamily="82" charset="0"/>
              </a:rPr>
              <a:t>Dadon</a:t>
            </a:r>
            <a:r>
              <a:rPr lang="fr-FR" sz="2400" b="1" dirty="0">
                <a:latin typeface="Algerian" panose="04020705040A02060702" pitchFamily="82" charset="0"/>
              </a:rPr>
              <a:t>, datant de la fin du </a:t>
            </a:r>
            <a:r>
              <a:rPr lang="fr-FR" sz="2400" b="1" dirty="0" err="1">
                <a:latin typeface="Algerian" panose="04020705040A02060702" pitchFamily="82" charset="0"/>
              </a:rPr>
              <a:t>viiie</a:t>
            </a:r>
            <a:r>
              <a:rPr lang="fr-FR" sz="2400" b="1" dirty="0">
                <a:latin typeface="Algerian" panose="04020705040A02060702" pitchFamily="82" charset="0"/>
              </a:rPr>
              <a:t> siècle. Depuis 1994, l'intérieur est décoré avec des vitraux de Pierre Soulages, un enfant du pays.</a:t>
            </a:r>
          </a:p>
        </p:txBody>
      </p:sp>
    </p:spTree>
    <p:extLst>
      <p:ext uri="{BB962C8B-B14F-4D97-AF65-F5344CB8AC3E}">
        <p14:creationId xmlns:p14="http://schemas.microsoft.com/office/powerpoint/2010/main" val="92638934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heel(1)">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nodeType="clickEffect">
                                  <p:stCondLst>
                                    <p:cond delay="0"/>
                                  </p:stCondLst>
                                  <p:iterate type="lt">
                                    <p:tmPct val="50000"/>
                                  </p:iterate>
                                  <p:childTnLst>
                                    <p:set>
                                      <p:cBhvr>
                                        <p:cTn id="11" dur="1" fill="hold">
                                          <p:stCondLst>
                                            <p:cond delay="0"/>
                                          </p:stCondLst>
                                        </p:cTn>
                                        <p:tgtEl>
                                          <p:spTgt spid="5">
                                            <p:txEl>
                                              <p:pRg st="2" end="2"/>
                                            </p:txEl>
                                          </p:spTgt>
                                        </p:tgtEl>
                                        <p:attrNameLst>
                                          <p:attrName>style.visibility</p:attrName>
                                        </p:attrNameLst>
                                      </p:cBhvr>
                                      <p:to>
                                        <p:strVal val="visible"/>
                                      </p:to>
                                    </p:set>
                                    <p:set>
                                      <p:cBhvr>
                                        <p:cTn id="12" dur="455" fill="hold">
                                          <p:stCondLst>
                                            <p:cond delay="0"/>
                                          </p:stCondLst>
                                        </p:cTn>
                                        <p:tgtEl>
                                          <p:spTgt spid="5">
                                            <p:txEl>
                                              <p:pRg st="2" end="2"/>
                                            </p:txEl>
                                          </p:spTgt>
                                        </p:tgtEl>
                                        <p:attrNameLst>
                                          <p:attrName>style.rotation</p:attrName>
                                        </p:attrNameLst>
                                      </p:cBhvr>
                                      <p:to>
                                        <p:strVal val="-45.0"/>
                                      </p:to>
                                    </p:set>
                                    <p:anim calcmode="lin" valueType="num">
                                      <p:cBhvr>
                                        <p:cTn id="13" dur="455" fill="hold">
                                          <p:stCondLst>
                                            <p:cond delay="455"/>
                                          </p:stCondLst>
                                        </p:cTn>
                                        <p:tgtEl>
                                          <p:spTgt spid="5">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5">
                                            <p:txEl>
                                              <p:pRg st="2" end="2"/>
                                            </p:txEl>
                                          </p:spTgt>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5">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5">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5">
                                            <p:txEl>
                                              <p:pRg st="4" end="4"/>
                                            </p:txEl>
                                          </p:spTgt>
                                        </p:tgtEl>
                                        <p:attrNameLst>
                                          <p:attrName>style.visibility</p:attrName>
                                        </p:attrNameLst>
                                      </p:cBhvr>
                                      <p:to>
                                        <p:strVal val="visible"/>
                                      </p:to>
                                    </p:set>
                                    <p:set>
                                      <p:cBhvr>
                                        <p:cTn id="21" dur="455" fill="hold">
                                          <p:stCondLst>
                                            <p:cond delay="0"/>
                                          </p:stCondLst>
                                        </p:cTn>
                                        <p:tgtEl>
                                          <p:spTgt spid="5">
                                            <p:txEl>
                                              <p:pRg st="4" end="4"/>
                                            </p:txEl>
                                          </p:spTgt>
                                        </p:tgtEl>
                                        <p:attrNameLst>
                                          <p:attrName>style.rotation</p:attrName>
                                        </p:attrNameLst>
                                      </p:cBhvr>
                                      <p:to>
                                        <p:strVal val="-45.0"/>
                                      </p:to>
                                    </p:set>
                                    <p:anim calcmode="lin" valueType="num">
                                      <p:cBhvr>
                                        <p:cTn id="22" dur="455" fill="hold">
                                          <p:stCondLst>
                                            <p:cond delay="455"/>
                                          </p:stCondLst>
                                        </p:cTn>
                                        <p:tgtEl>
                                          <p:spTgt spid="5">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5">
                                            <p:txEl>
                                              <p:pRg st="4" end="4"/>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5">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5">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ulpture, Artefact, église, en bois&#10;&#10;Description générée automatiquement">
            <a:extLst>
              <a:ext uri="{FF2B5EF4-FFF2-40B4-BE49-F238E27FC236}">
                <a16:creationId xmlns:a16="http://schemas.microsoft.com/office/drawing/2014/main" id="{4C233C34-C610-148B-C460-87114BC152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2378" y="369000"/>
            <a:ext cx="9172842" cy="6120000"/>
          </a:xfrm>
          <a:prstGeom prst="rect">
            <a:avLst/>
          </a:prstGeom>
          <a:effectLst>
            <a:softEdge rad="635000"/>
          </a:effectLst>
        </p:spPr>
      </p:pic>
      <p:sp>
        <p:nvSpPr>
          <p:cNvPr id="4" name="ZoneTexte 3">
            <a:extLst>
              <a:ext uri="{FF2B5EF4-FFF2-40B4-BE49-F238E27FC236}">
                <a16:creationId xmlns:a16="http://schemas.microsoft.com/office/drawing/2014/main" id="{EA14DBE1-D9F1-FDD8-BF02-AD9BFFD1D463}"/>
              </a:ext>
            </a:extLst>
          </p:cNvPr>
          <p:cNvSpPr txBox="1"/>
          <p:nvPr/>
        </p:nvSpPr>
        <p:spPr>
          <a:xfrm>
            <a:off x="9724409" y="3429000"/>
            <a:ext cx="2129246" cy="2308324"/>
          </a:xfrm>
          <a:prstGeom prst="rect">
            <a:avLst/>
          </a:prstGeom>
          <a:noFill/>
        </p:spPr>
        <p:txBody>
          <a:bodyPr wrap="square" rtlCol="0">
            <a:spAutoFit/>
          </a:bodyPr>
          <a:lstStyle/>
          <a:p>
            <a:r>
              <a:rPr lang="fr-FR" sz="2400" b="1" dirty="0"/>
              <a:t>miséricorde de l'</a:t>
            </a:r>
            <a:r>
              <a:rPr lang="fr-FR" sz="2400" b="1" dirty="0" err="1"/>
              <a:t>abbbatiale</a:t>
            </a:r>
            <a:r>
              <a:rPr lang="fr-FR" sz="2400" b="1" dirty="0"/>
              <a:t> Ste Foy de Conques (12) France</a:t>
            </a:r>
          </a:p>
        </p:txBody>
      </p:sp>
    </p:spTree>
    <p:extLst>
      <p:ext uri="{BB962C8B-B14F-4D97-AF65-F5344CB8AC3E}">
        <p14:creationId xmlns:p14="http://schemas.microsoft.com/office/powerpoint/2010/main" val="12262369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fenêtre, arcade&#10;&#10;Description générée automatiquement">
            <a:extLst>
              <a:ext uri="{FF2B5EF4-FFF2-40B4-BE49-F238E27FC236}">
                <a16:creationId xmlns:a16="http://schemas.microsoft.com/office/drawing/2014/main" id="{E925D4D0-0C2D-24F2-F51A-08683CC2AD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2730" y="369000"/>
            <a:ext cx="9183589" cy="6120000"/>
          </a:xfrm>
          <a:prstGeom prst="rect">
            <a:avLst/>
          </a:prstGeom>
          <a:effectLst>
            <a:softEdge rad="635000"/>
          </a:effectLst>
        </p:spPr>
      </p:pic>
      <p:sp>
        <p:nvSpPr>
          <p:cNvPr id="4" name="ZoneTexte 3">
            <a:extLst>
              <a:ext uri="{FF2B5EF4-FFF2-40B4-BE49-F238E27FC236}">
                <a16:creationId xmlns:a16="http://schemas.microsoft.com/office/drawing/2014/main" id="{55592271-9B3E-77CF-11CB-E300C057A26E}"/>
              </a:ext>
            </a:extLst>
          </p:cNvPr>
          <p:cNvSpPr txBox="1"/>
          <p:nvPr/>
        </p:nvSpPr>
        <p:spPr>
          <a:xfrm>
            <a:off x="914400" y="3814355"/>
            <a:ext cx="2495006" cy="1200329"/>
          </a:xfrm>
          <a:prstGeom prst="rect">
            <a:avLst/>
          </a:prstGeom>
          <a:noFill/>
        </p:spPr>
        <p:txBody>
          <a:bodyPr wrap="square" rtlCol="0">
            <a:spAutoFit/>
          </a:bodyPr>
          <a:lstStyle/>
          <a:p>
            <a:r>
              <a:rPr lang="fr-FR" sz="2400" b="1">
                <a:solidFill>
                  <a:srgbClr val="FFFF00"/>
                </a:solidFill>
              </a:rPr>
              <a:t>Conques - Abbatiale Sainte-Foy</a:t>
            </a:r>
            <a:endParaRPr lang="fr-FR" sz="2400" b="1" dirty="0">
              <a:solidFill>
                <a:srgbClr val="FFFF00"/>
              </a:solidFill>
            </a:endParaRPr>
          </a:p>
        </p:txBody>
      </p:sp>
    </p:spTree>
    <p:extLst>
      <p:ext uri="{BB962C8B-B14F-4D97-AF65-F5344CB8AC3E}">
        <p14:creationId xmlns:p14="http://schemas.microsoft.com/office/powerpoint/2010/main" val="169929230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arche&#10;&#10;Description générée automatiquement">
            <a:extLst>
              <a:ext uri="{FF2B5EF4-FFF2-40B4-BE49-F238E27FC236}">
                <a16:creationId xmlns:a16="http://schemas.microsoft.com/office/drawing/2014/main" id="{001B8E41-3EB6-2190-E687-850C41639E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0867" y="369000"/>
            <a:ext cx="9183589" cy="6120000"/>
          </a:xfrm>
          <a:prstGeom prst="rect">
            <a:avLst/>
          </a:prstGeom>
          <a:effectLst>
            <a:softEdge rad="635000"/>
          </a:effectLst>
        </p:spPr>
      </p:pic>
      <p:sp>
        <p:nvSpPr>
          <p:cNvPr id="4" name="ZoneTexte 3">
            <a:extLst>
              <a:ext uri="{FF2B5EF4-FFF2-40B4-BE49-F238E27FC236}">
                <a16:creationId xmlns:a16="http://schemas.microsoft.com/office/drawing/2014/main" id="{9E9CE4EF-C374-2496-4254-34F623095AC8}"/>
              </a:ext>
            </a:extLst>
          </p:cNvPr>
          <p:cNvSpPr txBox="1"/>
          <p:nvPr/>
        </p:nvSpPr>
        <p:spPr>
          <a:xfrm>
            <a:off x="9431382" y="3566160"/>
            <a:ext cx="2577737" cy="1200329"/>
          </a:xfrm>
          <a:prstGeom prst="rect">
            <a:avLst/>
          </a:prstGeom>
          <a:noFill/>
        </p:spPr>
        <p:txBody>
          <a:bodyPr wrap="square" rtlCol="0">
            <a:spAutoFit/>
          </a:bodyPr>
          <a:lstStyle/>
          <a:p>
            <a:r>
              <a:rPr lang="fr-FR" sz="2400" b="1" dirty="0"/>
              <a:t>Conques - Abbatiale Sainte-Foy</a:t>
            </a:r>
          </a:p>
        </p:txBody>
      </p:sp>
    </p:spTree>
    <p:extLst>
      <p:ext uri="{BB962C8B-B14F-4D97-AF65-F5344CB8AC3E}">
        <p14:creationId xmlns:p14="http://schemas.microsoft.com/office/powerpoint/2010/main" val="249123940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olonne, arcade, arche&#10;&#10;Description générée automatiquement">
            <a:extLst>
              <a:ext uri="{FF2B5EF4-FFF2-40B4-BE49-F238E27FC236}">
                <a16:creationId xmlns:a16="http://schemas.microsoft.com/office/drawing/2014/main" id="{EC08EA38-2F96-B204-7E7E-58C40C6952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1481" y="369000"/>
            <a:ext cx="9183608" cy="6120000"/>
          </a:xfrm>
          <a:prstGeom prst="rect">
            <a:avLst/>
          </a:prstGeom>
          <a:effectLst>
            <a:softEdge rad="635000"/>
          </a:effectLst>
        </p:spPr>
      </p:pic>
      <p:sp>
        <p:nvSpPr>
          <p:cNvPr id="4" name="ZoneTexte 3">
            <a:extLst>
              <a:ext uri="{FF2B5EF4-FFF2-40B4-BE49-F238E27FC236}">
                <a16:creationId xmlns:a16="http://schemas.microsoft.com/office/drawing/2014/main" id="{C5EA6C55-83D8-45A3-96A3-84367EBEFD39}"/>
              </a:ext>
            </a:extLst>
          </p:cNvPr>
          <p:cNvSpPr txBox="1"/>
          <p:nvPr/>
        </p:nvSpPr>
        <p:spPr>
          <a:xfrm>
            <a:off x="10186347" y="4049485"/>
            <a:ext cx="2266911" cy="1200329"/>
          </a:xfrm>
          <a:prstGeom prst="rect">
            <a:avLst/>
          </a:prstGeom>
          <a:noFill/>
        </p:spPr>
        <p:txBody>
          <a:bodyPr wrap="square" rtlCol="0">
            <a:spAutoFit/>
          </a:bodyPr>
          <a:lstStyle/>
          <a:p>
            <a:r>
              <a:rPr lang="fr-FR" sz="2400" b="1" dirty="0">
                <a:solidFill>
                  <a:srgbClr val="FFFF00"/>
                </a:solidFill>
              </a:rPr>
              <a:t>Conques - Abbatiale Sainte-F</a:t>
            </a:r>
            <a:r>
              <a:rPr lang="fr-FR" b="1" dirty="0">
                <a:solidFill>
                  <a:srgbClr val="FFFF00"/>
                </a:solidFill>
              </a:rPr>
              <a:t>oy</a:t>
            </a:r>
          </a:p>
        </p:txBody>
      </p:sp>
    </p:spTree>
    <p:extLst>
      <p:ext uri="{BB962C8B-B14F-4D97-AF65-F5344CB8AC3E}">
        <p14:creationId xmlns:p14="http://schemas.microsoft.com/office/powerpoint/2010/main" val="323057026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ulpture, Artefact, Sculpture sur pierre, statue&#10;&#10;Description générée automatiquement">
            <a:extLst>
              <a:ext uri="{FF2B5EF4-FFF2-40B4-BE49-F238E27FC236}">
                <a16:creationId xmlns:a16="http://schemas.microsoft.com/office/drawing/2014/main" id="{B56BD80A-B92A-AC86-19EA-1A2F962746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0651" y="369000"/>
            <a:ext cx="9183604" cy="6120000"/>
          </a:xfrm>
          <a:prstGeom prst="rect">
            <a:avLst/>
          </a:prstGeom>
          <a:effectLst>
            <a:softEdge rad="635000"/>
          </a:effectLst>
        </p:spPr>
      </p:pic>
      <p:sp>
        <p:nvSpPr>
          <p:cNvPr id="4" name="ZoneTexte 3">
            <a:extLst>
              <a:ext uri="{FF2B5EF4-FFF2-40B4-BE49-F238E27FC236}">
                <a16:creationId xmlns:a16="http://schemas.microsoft.com/office/drawing/2014/main" id="{CCD5ABA3-AB27-BC9D-441F-6AD2AECEBC09}"/>
              </a:ext>
            </a:extLst>
          </p:cNvPr>
          <p:cNvSpPr txBox="1"/>
          <p:nvPr/>
        </p:nvSpPr>
        <p:spPr>
          <a:xfrm>
            <a:off x="0" y="4062549"/>
            <a:ext cx="2612571" cy="1200329"/>
          </a:xfrm>
          <a:prstGeom prst="rect">
            <a:avLst/>
          </a:prstGeom>
          <a:noFill/>
        </p:spPr>
        <p:txBody>
          <a:bodyPr wrap="square" rtlCol="0">
            <a:spAutoFit/>
          </a:bodyPr>
          <a:lstStyle/>
          <a:p>
            <a:r>
              <a:rPr lang="fr-FR" sz="2400" b="1" dirty="0"/>
              <a:t>Conques - Abbatiale Sainte-Foy</a:t>
            </a:r>
          </a:p>
        </p:txBody>
      </p:sp>
    </p:spTree>
    <p:extLst>
      <p:ext uri="{BB962C8B-B14F-4D97-AF65-F5344CB8AC3E}">
        <p14:creationId xmlns:p14="http://schemas.microsoft.com/office/powerpoint/2010/main" val="309896892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Sculpture, plein air, yeux&#10;&#10;Description générée automatiquement">
            <a:extLst>
              <a:ext uri="{FF2B5EF4-FFF2-40B4-BE49-F238E27FC236}">
                <a16:creationId xmlns:a16="http://schemas.microsoft.com/office/drawing/2014/main" id="{41AA5033-6596-6DD4-5324-8D5B90CE48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2924" y="369000"/>
            <a:ext cx="9183604" cy="6120000"/>
          </a:xfrm>
          <a:prstGeom prst="rect">
            <a:avLst/>
          </a:prstGeom>
          <a:effectLst>
            <a:softEdge rad="635000"/>
          </a:effectLst>
        </p:spPr>
      </p:pic>
      <p:sp>
        <p:nvSpPr>
          <p:cNvPr id="5" name="ZoneTexte 4">
            <a:extLst>
              <a:ext uri="{FF2B5EF4-FFF2-40B4-BE49-F238E27FC236}">
                <a16:creationId xmlns:a16="http://schemas.microsoft.com/office/drawing/2014/main" id="{DFCA3CB4-DEA9-F27F-3515-F3A7906DABCD}"/>
              </a:ext>
            </a:extLst>
          </p:cNvPr>
          <p:cNvSpPr txBox="1"/>
          <p:nvPr/>
        </p:nvSpPr>
        <p:spPr>
          <a:xfrm>
            <a:off x="9705702" y="4036423"/>
            <a:ext cx="2194560" cy="1200329"/>
          </a:xfrm>
          <a:prstGeom prst="rect">
            <a:avLst/>
          </a:prstGeom>
          <a:noFill/>
        </p:spPr>
        <p:txBody>
          <a:bodyPr wrap="square" rtlCol="0">
            <a:spAutoFit/>
          </a:bodyPr>
          <a:lstStyle/>
          <a:p>
            <a:r>
              <a:rPr lang="fr-FR" sz="2400" b="1" dirty="0">
                <a:solidFill>
                  <a:srgbClr val="FFFF00"/>
                </a:solidFill>
              </a:rPr>
              <a:t>Conques - Abbatiale Sainte-Foy</a:t>
            </a:r>
          </a:p>
        </p:txBody>
      </p:sp>
    </p:spTree>
    <p:extLst>
      <p:ext uri="{BB962C8B-B14F-4D97-AF65-F5344CB8AC3E}">
        <p14:creationId xmlns:p14="http://schemas.microsoft.com/office/powerpoint/2010/main" val="65224234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 plein air, sol, rocher&#10;&#10;Description générée automatiquement">
            <a:extLst>
              <a:ext uri="{FF2B5EF4-FFF2-40B4-BE49-F238E27FC236}">
                <a16:creationId xmlns:a16="http://schemas.microsoft.com/office/drawing/2014/main" id="{E7045157-5366-52D5-988E-BA3F3D61CC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2091" y="369000"/>
            <a:ext cx="9183603" cy="6120000"/>
          </a:xfrm>
          <a:prstGeom prst="rect">
            <a:avLst/>
          </a:prstGeom>
          <a:effectLst>
            <a:softEdge rad="635000"/>
          </a:effectLst>
        </p:spPr>
      </p:pic>
      <p:sp>
        <p:nvSpPr>
          <p:cNvPr id="4" name="ZoneTexte 3">
            <a:extLst>
              <a:ext uri="{FF2B5EF4-FFF2-40B4-BE49-F238E27FC236}">
                <a16:creationId xmlns:a16="http://schemas.microsoft.com/office/drawing/2014/main" id="{03B61374-14F0-5129-5418-7897F6BF276D}"/>
              </a:ext>
            </a:extLst>
          </p:cNvPr>
          <p:cNvSpPr txBox="1"/>
          <p:nvPr/>
        </p:nvSpPr>
        <p:spPr>
          <a:xfrm>
            <a:off x="686306" y="4257764"/>
            <a:ext cx="2468880" cy="1200329"/>
          </a:xfrm>
          <a:prstGeom prst="rect">
            <a:avLst/>
          </a:prstGeom>
          <a:noFill/>
        </p:spPr>
        <p:txBody>
          <a:bodyPr wrap="square" rtlCol="0">
            <a:spAutoFit/>
          </a:bodyPr>
          <a:lstStyle/>
          <a:p>
            <a:r>
              <a:rPr lang="fr-FR" sz="2400" b="1" dirty="0">
                <a:solidFill>
                  <a:srgbClr val="FFFF00"/>
                </a:solidFill>
              </a:rPr>
              <a:t>Conques - Abbatiale Sainte-Foy</a:t>
            </a:r>
          </a:p>
        </p:txBody>
      </p:sp>
    </p:spTree>
    <p:extLst>
      <p:ext uri="{BB962C8B-B14F-4D97-AF65-F5344CB8AC3E}">
        <p14:creationId xmlns:p14="http://schemas.microsoft.com/office/powerpoint/2010/main" val="352692248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Sculpture, Sculpture sur pierre, sculpture&#10;&#10;Description générée automatiquement">
            <a:extLst>
              <a:ext uri="{FF2B5EF4-FFF2-40B4-BE49-F238E27FC236}">
                <a16:creationId xmlns:a16="http://schemas.microsoft.com/office/drawing/2014/main" id="{D75F290F-1BE0-638B-B18D-C74D602383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0229" y="580500"/>
            <a:ext cx="7596000" cy="5697000"/>
          </a:xfrm>
          <a:prstGeom prst="rect">
            <a:avLst/>
          </a:prstGeom>
          <a:effectLst>
            <a:softEdge rad="635000"/>
          </a:effectLst>
        </p:spPr>
      </p:pic>
      <p:sp>
        <p:nvSpPr>
          <p:cNvPr id="2" name="ZoneTexte 1">
            <a:extLst>
              <a:ext uri="{FF2B5EF4-FFF2-40B4-BE49-F238E27FC236}">
                <a16:creationId xmlns:a16="http://schemas.microsoft.com/office/drawing/2014/main" id="{D0628B32-0109-5077-8D03-F723913E53B7}"/>
              </a:ext>
            </a:extLst>
          </p:cNvPr>
          <p:cNvSpPr txBox="1"/>
          <p:nvPr/>
        </p:nvSpPr>
        <p:spPr>
          <a:xfrm>
            <a:off x="8673738" y="3735977"/>
            <a:ext cx="3148148" cy="1938992"/>
          </a:xfrm>
          <a:prstGeom prst="rect">
            <a:avLst/>
          </a:prstGeom>
          <a:noFill/>
        </p:spPr>
        <p:txBody>
          <a:bodyPr wrap="square" rtlCol="0">
            <a:spAutoFit/>
          </a:bodyPr>
          <a:lstStyle/>
          <a:p>
            <a:r>
              <a:rPr lang="fr-FR" sz="2400" b="1">
                <a:solidFill>
                  <a:srgbClr val="FFFF00"/>
                </a:solidFill>
              </a:rPr>
              <a:t>Conqes, (Aveyron - France), chapiteau sculpté du cloître de l'abbatiale Ste-Foy (XIe siècle).</a:t>
            </a:r>
            <a:endParaRPr lang="fr-FR" sz="2400" b="1" dirty="0">
              <a:solidFill>
                <a:srgbClr val="FFFF00"/>
              </a:solidFill>
            </a:endParaRPr>
          </a:p>
        </p:txBody>
      </p:sp>
    </p:spTree>
    <p:extLst>
      <p:ext uri="{BB962C8B-B14F-4D97-AF65-F5344CB8AC3E}">
        <p14:creationId xmlns:p14="http://schemas.microsoft.com/office/powerpoint/2010/main" val="281501580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ulpture sur pierre, Sculpture, soulagement, Artefact&#10;&#10;Description générée automatiquement">
            <a:extLst>
              <a:ext uri="{FF2B5EF4-FFF2-40B4-BE49-F238E27FC236}">
                <a16:creationId xmlns:a16="http://schemas.microsoft.com/office/drawing/2014/main" id="{C8DB2849-1617-2BD7-8961-F17E3EA986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58484" y="369000"/>
            <a:ext cx="8134567" cy="6120000"/>
          </a:xfrm>
          <a:prstGeom prst="rect">
            <a:avLst/>
          </a:prstGeom>
          <a:ln>
            <a:solidFill>
              <a:srgbClr val="FFFF00"/>
            </a:solidFill>
          </a:ln>
          <a:effectLst>
            <a:softEdge rad="635000"/>
          </a:effectLst>
        </p:spPr>
      </p:pic>
      <p:sp>
        <p:nvSpPr>
          <p:cNvPr id="4" name="ZoneTexte 3">
            <a:extLst>
              <a:ext uri="{FF2B5EF4-FFF2-40B4-BE49-F238E27FC236}">
                <a16:creationId xmlns:a16="http://schemas.microsoft.com/office/drawing/2014/main" id="{3293AEB3-396A-324C-0117-2FA68F8CA09B}"/>
              </a:ext>
            </a:extLst>
          </p:cNvPr>
          <p:cNvSpPr txBox="1"/>
          <p:nvPr/>
        </p:nvSpPr>
        <p:spPr>
          <a:xfrm>
            <a:off x="339635" y="3157424"/>
            <a:ext cx="3249478" cy="2308324"/>
          </a:xfrm>
          <a:prstGeom prst="rect">
            <a:avLst/>
          </a:prstGeom>
          <a:noFill/>
        </p:spPr>
        <p:txBody>
          <a:bodyPr wrap="square" rtlCol="0">
            <a:spAutoFit/>
          </a:bodyPr>
          <a:lstStyle/>
          <a:p>
            <a:r>
              <a:rPr lang="en-US" sz="2400" b="1" dirty="0">
                <a:solidFill>
                  <a:srgbClr val="FFFF00"/>
                </a:solidFill>
              </a:rPr>
              <a:t>Capitals of the Saint Faith abbey church in </a:t>
            </a:r>
            <a:r>
              <a:rPr lang="en-US" sz="2400" b="1" dirty="0" err="1">
                <a:solidFill>
                  <a:srgbClr val="FFFF00"/>
                </a:solidFill>
              </a:rPr>
              <a:t>Conques</a:t>
            </a:r>
            <a:r>
              <a:rPr lang="en-US" sz="2400" b="1" dirty="0">
                <a:solidFill>
                  <a:srgbClr val="FFFF00"/>
                </a:solidFill>
              </a:rPr>
              <a:t>, commune of </a:t>
            </a:r>
            <a:r>
              <a:rPr lang="en-US" sz="2400" b="1" dirty="0" err="1">
                <a:solidFill>
                  <a:srgbClr val="FFFF00"/>
                </a:solidFill>
              </a:rPr>
              <a:t>Conques-en-Rouergue</a:t>
            </a:r>
            <a:r>
              <a:rPr lang="en-US" sz="2400" b="1" dirty="0">
                <a:solidFill>
                  <a:srgbClr val="FFFF00"/>
                </a:solidFill>
              </a:rPr>
              <a:t>, </a:t>
            </a:r>
            <a:r>
              <a:rPr lang="en-US" sz="2400" b="1" dirty="0" err="1">
                <a:solidFill>
                  <a:srgbClr val="FFFF00"/>
                </a:solidFill>
              </a:rPr>
              <a:t>Aveyron</a:t>
            </a:r>
            <a:r>
              <a:rPr lang="en-US" sz="2400" b="1" dirty="0">
                <a:solidFill>
                  <a:srgbClr val="FFFF00"/>
                </a:solidFill>
              </a:rPr>
              <a:t>, France</a:t>
            </a:r>
            <a:endParaRPr lang="fr-FR" sz="2400" b="1" dirty="0">
              <a:solidFill>
                <a:srgbClr val="FFFF00"/>
              </a:solidFill>
            </a:endParaRPr>
          </a:p>
        </p:txBody>
      </p:sp>
    </p:spTree>
    <p:extLst>
      <p:ext uri="{BB962C8B-B14F-4D97-AF65-F5344CB8AC3E}">
        <p14:creationId xmlns:p14="http://schemas.microsoft.com/office/powerpoint/2010/main" val="371078321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Sculpture, Sculpture sur pierre, soulagement, Artefact&#10;&#10;Description générée automatiquement">
            <a:extLst>
              <a:ext uri="{FF2B5EF4-FFF2-40B4-BE49-F238E27FC236}">
                <a16:creationId xmlns:a16="http://schemas.microsoft.com/office/drawing/2014/main" id="{D3C8FEDD-8140-49DF-A68E-A1D2425019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8504" y="369000"/>
            <a:ext cx="9172845" cy="6120000"/>
          </a:xfrm>
          <a:prstGeom prst="rect">
            <a:avLst/>
          </a:prstGeom>
          <a:effectLst>
            <a:softEdge rad="635000"/>
          </a:effectLst>
        </p:spPr>
      </p:pic>
      <p:sp>
        <p:nvSpPr>
          <p:cNvPr id="6" name="ZoneTexte 5">
            <a:extLst>
              <a:ext uri="{FF2B5EF4-FFF2-40B4-BE49-F238E27FC236}">
                <a16:creationId xmlns:a16="http://schemas.microsoft.com/office/drawing/2014/main" id="{FC3FB7B6-CF9D-9B0D-ABFD-73C67CF204C0}"/>
              </a:ext>
            </a:extLst>
          </p:cNvPr>
          <p:cNvSpPr txBox="1"/>
          <p:nvPr/>
        </p:nvSpPr>
        <p:spPr>
          <a:xfrm>
            <a:off x="9946480" y="3722914"/>
            <a:ext cx="2358731" cy="1200329"/>
          </a:xfrm>
          <a:prstGeom prst="rect">
            <a:avLst/>
          </a:prstGeom>
          <a:noFill/>
        </p:spPr>
        <p:txBody>
          <a:bodyPr wrap="square" rtlCol="0">
            <a:spAutoFit/>
          </a:bodyPr>
          <a:lstStyle/>
          <a:p>
            <a:r>
              <a:rPr lang="fr-FR" sz="2400" b="1" dirty="0"/>
              <a:t>Conques - Abbatiale Sainte-Foy</a:t>
            </a:r>
          </a:p>
        </p:txBody>
      </p:sp>
    </p:spTree>
    <p:extLst>
      <p:ext uri="{BB962C8B-B14F-4D97-AF65-F5344CB8AC3E}">
        <p14:creationId xmlns:p14="http://schemas.microsoft.com/office/powerpoint/2010/main" val="176773332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ulpture sur pierre, Sculpture, statue, soulagement&#10;&#10;Description générée automatiquement">
            <a:extLst>
              <a:ext uri="{FF2B5EF4-FFF2-40B4-BE49-F238E27FC236}">
                <a16:creationId xmlns:a16="http://schemas.microsoft.com/office/drawing/2014/main" id="{D863DD85-7F0E-3605-9B36-A82C7D7F9B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8201" y="369000"/>
            <a:ext cx="8280752" cy="6120000"/>
          </a:xfrm>
          <a:prstGeom prst="rect">
            <a:avLst/>
          </a:prstGeom>
          <a:effectLst>
            <a:softEdge rad="635000"/>
          </a:effectLst>
        </p:spPr>
      </p:pic>
      <p:sp>
        <p:nvSpPr>
          <p:cNvPr id="4" name="ZoneTexte 3">
            <a:extLst>
              <a:ext uri="{FF2B5EF4-FFF2-40B4-BE49-F238E27FC236}">
                <a16:creationId xmlns:a16="http://schemas.microsoft.com/office/drawing/2014/main" id="{8DE4DB04-BB9E-1946-7663-0B48992F4FAB}"/>
              </a:ext>
            </a:extLst>
          </p:cNvPr>
          <p:cNvSpPr txBox="1"/>
          <p:nvPr/>
        </p:nvSpPr>
        <p:spPr>
          <a:xfrm>
            <a:off x="1084217" y="3997234"/>
            <a:ext cx="2965269" cy="830997"/>
          </a:xfrm>
          <a:prstGeom prst="rect">
            <a:avLst/>
          </a:prstGeom>
          <a:noFill/>
        </p:spPr>
        <p:txBody>
          <a:bodyPr wrap="square" rtlCol="0">
            <a:spAutoFit/>
          </a:bodyPr>
          <a:lstStyle/>
          <a:p>
            <a:r>
              <a:rPr lang="fr-FR" sz="2400" b="1"/>
              <a:t>Chapiteau de l'abbatiale</a:t>
            </a:r>
            <a:endParaRPr lang="fr-FR" sz="2400" b="1" dirty="0"/>
          </a:p>
        </p:txBody>
      </p:sp>
    </p:spTree>
    <p:extLst>
      <p:ext uri="{BB962C8B-B14F-4D97-AF65-F5344CB8AC3E}">
        <p14:creationId xmlns:p14="http://schemas.microsoft.com/office/powerpoint/2010/main" val="34864621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laiton, bronze, Artefact&#10;&#10;Description générée automatiquement">
            <a:extLst>
              <a:ext uri="{FF2B5EF4-FFF2-40B4-BE49-F238E27FC236}">
                <a16:creationId xmlns:a16="http://schemas.microsoft.com/office/drawing/2014/main" id="{92458E34-F1F6-8D9F-842E-BDBBA6FF03F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6656" y="189000"/>
            <a:ext cx="2786399"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C5D5127-D36C-0C50-C8EC-25842F8F8E3E}"/>
              </a:ext>
            </a:extLst>
          </p:cNvPr>
          <p:cNvSpPr txBox="1"/>
          <p:nvPr/>
        </p:nvSpPr>
        <p:spPr>
          <a:xfrm>
            <a:off x="3444070" y="4304213"/>
            <a:ext cx="3174274" cy="1938992"/>
          </a:xfrm>
          <a:prstGeom prst="rect">
            <a:avLst/>
          </a:prstGeom>
          <a:noFill/>
        </p:spPr>
        <p:txBody>
          <a:bodyPr wrap="square" rtlCol="0">
            <a:spAutoFit/>
          </a:bodyPr>
          <a:lstStyle/>
          <a:p>
            <a:r>
              <a:rPr lang="fr-FR" sz="2400" b="1" dirty="0"/>
              <a:t>Statue reliquaire de sainte Foy (ixe siècle). Trésor de l'abbatiale Sainte-Foy de Conques.</a:t>
            </a:r>
          </a:p>
        </p:txBody>
      </p:sp>
      <p:pic>
        <p:nvPicPr>
          <p:cNvPr id="6" name="Image 5" descr="Une image contenant bâtiment, lieu de culte, autel, sanctuaire&#10;&#10;Description générée automatiquement">
            <a:extLst>
              <a:ext uri="{FF2B5EF4-FFF2-40B4-BE49-F238E27FC236}">
                <a16:creationId xmlns:a16="http://schemas.microsoft.com/office/drawing/2014/main" id="{BDD1D8DF-DC5C-C553-781D-BC4E517E965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36355" y="189000"/>
            <a:ext cx="4804448" cy="6480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EE17AE2-5629-3CA2-96F5-86C23EB7F31D}"/>
              </a:ext>
            </a:extLst>
          </p:cNvPr>
          <p:cNvSpPr txBox="1"/>
          <p:nvPr/>
        </p:nvSpPr>
        <p:spPr>
          <a:xfrm>
            <a:off x="4946298" y="259367"/>
            <a:ext cx="2090057" cy="2308324"/>
          </a:xfrm>
          <a:prstGeom prst="rect">
            <a:avLst/>
          </a:prstGeom>
          <a:noFill/>
        </p:spPr>
        <p:txBody>
          <a:bodyPr wrap="square" rtlCol="0">
            <a:spAutoFit/>
          </a:bodyPr>
          <a:lstStyle/>
          <a:p>
            <a:r>
              <a:rPr lang="fr-FR" sz="2400" b="1" dirty="0"/>
              <a:t>La statue reliquaire de sainte Foy dans le chœur de l'abbatiale.</a:t>
            </a:r>
          </a:p>
        </p:txBody>
      </p:sp>
    </p:spTree>
    <p:extLst>
      <p:ext uri="{BB962C8B-B14F-4D97-AF65-F5344CB8AC3E}">
        <p14:creationId xmlns:p14="http://schemas.microsoft.com/office/powerpoint/2010/main" val="157504949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art, vase, sculpture&#10;&#10;Description générée automatiquement">
            <a:extLst>
              <a:ext uri="{FF2B5EF4-FFF2-40B4-BE49-F238E27FC236}">
                <a16:creationId xmlns:a16="http://schemas.microsoft.com/office/drawing/2014/main" id="{8A125F7F-4D7B-7400-506B-113C3ECDFC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4921" y="189000"/>
            <a:ext cx="5857627" cy="6480000"/>
          </a:xfrm>
          <a:prstGeom prst="rect">
            <a:avLst/>
          </a:prstGeom>
          <a:effectLst>
            <a:softEdge rad="635000"/>
          </a:effectLst>
        </p:spPr>
      </p:pic>
      <p:sp>
        <p:nvSpPr>
          <p:cNvPr id="4" name="ZoneTexte 3">
            <a:extLst>
              <a:ext uri="{FF2B5EF4-FFF2-40B4-BE49-F238E27FC236}">
                <a16:creationId xmlns:a16="http://schemas.microsoft.com/office/drawing/2014/main" id="{081BBAAD-C9A0-3E0E-3583-C2F0E6DE2B1B}"/>
              </a:ext>
            </a:extLst>
          </p:cNvPr>
          <p:cNvSpPr txBox="1"/>
          <p:nvPr/>
        </p:nvSpPr>
        <p:spPr>
          <a:xfrm>
            <a:off x="7119257" y="4153989"/>
            <a:ext cx="4807132" cy="461665"/>
          </a:xfrm>
          <a:prstGeom prst="rect">
            <a:avLst/>
          </a:prstGeom>
          <a:noFill/>
        </p:spPr>
        <p:txBody>
          <a:bodyPr wrap="square" rtlCol="0">
            <a:spAutoFit/>
          </a:bodyPr>
          <a:lstStyle/>
          <a:p>
            <a:r>
              <a:rPr lang="fr-FR" sz="2400" b="1"/>
              <a:t>Statue reliquaire de sainte Foy.</a:t>
            </a:r>
            <a:endParaRPr lang="fr-FR" sz="2400" b="1" dirty="0"/>
          </a:p>
        </p:txBody>
      </p:sp>
    </p:spTree>
    <p:extLst>
      <p:ext uri="{BB962C8B-B14F-4D97-AF65-F5344CB8AC3E}">
        <p14:creationId xmlns:p14="http://schemas.microsoft.com/office/powerpoint/2010/main" val="392643171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église, fenêtre, art&#10;&#10;Description générée automatiquement">
            <a:extLst>
              <a:ext uri="{FF2B5EF4-FFF2-40B4-BE49-F238E27FC236}">
                <a16:creationId xmlns:a16="http://schemas.microsoft.com/office/drawing/2014/main" id="{D62E6CD0-CFE6-BE9A-F7FB-487E152C50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5568" y="422095"/>
            <a:ext cx="5112000" cy="3408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âtiment, briquetage, Mur de pierre, plein air&#10;&#10;Description générée automatiquement">
            <a:extLst>
              <a:ext uri="{FF2B5EF4-FFF2-40B4-BE49-F238E27FC236}">
                <a16:creationId xmlns:a16="http://schemas.microsoft.com/office/drawing/2014/main" id="{23414590-10A0-893F-A071-D4F8363E976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4432" y="3117125"/>
            <a:ext cx="4932000" cy="3288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CEE1456-0584-F1CA-B04B-ACC47DD1241E}"/>
              </a:ext>
            </a:extLst>
          </p:cNvPr>
          <p:cNvSpPr txBox="1"/>
          <p:nvPr/>
        </p:nvSpPr>
        <p:spPr>
          <a:xfrm>
            <a:off x="6096000" y="1378736"/>
            <a:ext cx="5904411" cy="584775"/>
          </a:xfrm>
          <a:prstGeom prst="rect">
            <a:avLst/>
          </a:prstGeom>
          <a:noFill/>
        </p:spPr>
        <p:txBody>
          <a:bodyPr wrap="square" rtlCol="0">
            <a:spAutoFit/>
          </a:bodyPr>
          <a:lstStyle/>
          <a:p>
            <a:r>
              <a:rPr lang="fr-FR" sz="3200" b="1" dirty="0" err="1">
                <a:solidFill>
                  <a:srgbClr val="FFFF00"/>
                </a:solidFill>
              </a:rPr>
              <a:t>LeS</a:t>
            </a:r>
            <a:r>
              <a:rPr lang="fr-FR" sz="3200" b="1" dirty="0">
                <a:solidFill>
                  <a:srgbClr val="FFFF00"/>
                </a:solidFill>
              </a:rPr>
              <a:t> Vitraux De Pierre Soulages</a:t>
            </a:r>
          </a:p>
        </p:txBody>
      </p:sp>
    </p:spTree>
    <p:extLst>
      <p:ext uri="{BB962C8B-B14F-4D97-AF65-F5344CB8AC3E}">
        <p14:creationId xmlns:p14="http://schemas.microsoft.com/office/powerpoint/2010/main" val="332667454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3544033-FAC9-2123-7E17-8E6257837624}"/>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t>Pierre Soulages, né le 24 décembre 1919 à Rodez et mort le 25 octobre 2022 à Nîmes, est un artiste peintre et graveur français.</a:t>
            </a:r>
          </a:p>
          <a:p>
            <a:pPr algn="ctr"/>
            <a:endParaRPr lang="fr-FR" sz="2400" b="1" dirty="0"/>
          </a:p>
          <a:p>
            <a:pPr algn="ctr"/>
            <a:r>
              <a:rPr lang="fr-FR" sz="2400" b="1" dirty="0"/>
              <a:t>Associé depuis la fin des années 1940 à l'art abstrait, un temps rapproché de l'action painting et de l'abstraction lyrique, il travaille hors de tout groupe et son œuvre échappe à tout positionnement théorique collectif. Particulièrement connu pour son usage des reflets de la couleur noire, qu'il appelle « noir-lumière » ou « </a:t>
            </a:r>
            <a:r>
              <a:rPr lang="fr-FR" sz="2400" b="1" dirty="0" err="1"/>
              <a:t>outrenoir</a:t>
            </a:r>
            <a:r>
              <a:rPr lang="fr-FR" sz="2400" b="1" dirty="0"/>
              <a:t> », il peut néanmoins être considéré comme l'un des principaux représentants de la peinture informelle.</a:t>
            </a:r>
          </a:p>
          <a:p>
            <a:pPr algn="ctr"/>
            <a:endParaRPr lang="fr-FR" sz="2400" b="1" dirty="0"/>
          </a:p>
          <a:p>
            <a:pPr algn="ctr"/>
            <a:r>
              <a:rPr lang="fr-FR" sz="2400" b="1" dirty="0"/>
              <a:t>Très tôt, il connaît un succès international important en se faisant remarquer dans deux pays en particulier : l'Allemagne et les États-Unis. Il est rapidement apprécié par une majorité de collectionneurs et reçoit le soutien de plusieurs personnalités importantes du monde de l'art américain, en pleine mutation au début des années 1950, comme le marchand d'art Samuel M. </a:t>
            </a:r>
            <a:r>
              <a:rPr lang="fr-FR" sz="2400" b="1" dirty="0" err="1"/>
              <a:t>Kootz</a:t>
            </a:r>
            <a:r>
              <a:rPr lang="fr-FR" sz="2400" b="1" dirty="0"/>
              <a:t>. Ses toiles entrent ainsi dès le début de sa carrière dans les collections des plus grands musées européens et américains.</a:t>
            </a:r>
          </a:p>
        </p:txBody>
      </p:sp>
    </p:spTree>
    <p:extLst>
      <p:ext uri="{BB962C8B-B14F-4D97-AF65-F5344CB8AC3E}">
        <p14:creationId xmlns:p14="http://schemas.microsoft.com/office/powerpoint/2010/main" val="174099376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rsonne, habits, ride&#10;&#10;Description générée automatiquement">
            <a:extLst>
              <a:ext uri="{FF2B5EF4-FFF2-40B4-BE49-F238E27FC236}">
                <a16:creationId xmlns:a16="http://schemas.microsoft.com/office/drawing/2014/main" id="{482D6247-27DB-0ABE-2CD4-6907D8DE5B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6000" y="1100250"/>
            <a:ext cx="8280000" cy="46575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F709359D-83A1-3A0D-8E41-491B1BE8E83B}"/>
              </a:ext>
            </a:extLst>
          </p:cNvPr>
          <p:cNvSpPr txBox="1"/>
          <p:nvPr/>
        </p:nvSpPr>
        <p:spPr>
          <a:xfrm>
            <a:off x="4937760" y="5757750"/>
            <a:ext cx="5786846" cy="461665"/>
          </a:xfrm>
          <a:prstGeom prst="rect">
            <a:avLst/>
          </a:prstGeom>
          <a:noFill/>
        </p:spPr>
        <p:txBody>
          <a:bodyPr wrap="square" rtlCol="0">
            <a:spAutoFit/>
          </a:bodyPr>
          <a:lstStyle/>
          <a:p>
            <a:r>
              <a:rPr lang="fr-FR" sz="2400" b="1">
                <a:solidFill>
                  <a:srgbClr val="FFFF00"/>
                </a:solidFill>
              </a:rPr>
              <a:t> Pierre Soulages </a:t>
            </a:r>
            <a:endParaRPr lang="fr-FR" sz="2400" b="1" dirty="0">
              <a:solidFill>
                <a:srgbClr val="FFFF00"/>
              </a:solidFill>
            </a:endParaRPr>
          </a:p>
        </p:txBody>
      </p:sp>
      <p:sp>
        <p:nvSpPr>
          <p:cNvPr id="5" name="ZoneTexte 4">
            <a:extLst>
              <a:ext uri="{FF2B5EF4-FFF2-40B4-BE49-F238E27FC236}">
                <a16:creationId xmlns:a16="http://schemas.microsoft.com/office/drawing/2014/main" id="{8BD1D4B9-1763-76DF-78AD-7C6DBEA53FFB}"/>
              </a:ext>
            </a:extLst>
          </p:cNvPr>
          <p:cNvSpPr txBox="1"/>
          <p:nvPr/>
        </p:nvSpPr>
        <p:spPr>
          <a:xfrm>
            <a:off x="3030583" y="299906"/>
            <a:ext cx="9679577" cy="584775"/>
          </a:xfrm>
          <a:prstGeom prst="rect">
            <a:avLst/>
          </a:prstGeom>
          <a:noFill/>
        </p:spPr>
        <p:txBody>
          <a:bodyPr wrap="square" rtlCol="0">
            <a:spAutoFit/>
          </a:bodyPr>
          <a:lstStyle/>
          <a:p>
            <a:r>
              <a:rPr lang="fr-FR" sz="3200" b="1" dirty="0">
                <a:solidFill>
                  <a:srgbClr val="FFFF00"/>
                </a:solidFill>
              </a:rPr>
              <a:t>Les Vitraux De Pierre Soulages</a:t>
            </a:r>
          </a:p>
        </p:txBody>
      </p:sp>
    </p:spTree>
    <p:extLst>
      <p:ext uri="{BB962C8B-B14F-4D97-AF65-F5344CB8AC3E}">
        <p14:creationId xmlns:p14="http://schemas.microsoft.com/office/powerpoint/2010/main" val="375896422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Symétrie, fenêtre, arcade&#10;&#10;Description générée automatiquement">
            <a:extLst>
              <a:ext uri="{FF2B5EF4-FFF2-40B4-BE49-F238E27FC236}">
                <a16:creationId xmlns:a16="http://schemas.microsoft.com/office/drawing/2014/main" id="{470792BF-AF9B-5CB8-D158-EE5D82ADF0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995" y="3086916"/>
            <a:ext cx="5076000" cy="3384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église, intérieur, bâtiment, mur&#10;&#10;Description générée automatiquement">
            <a:extLst>
              <a:ext uri="{FF2B5EF4-FFF2-40B4-BE49-F238E27FC236}">
                <a16:creationId xmlns:a16="http://schemas.microsoft.com/office/drawing/2014/main" id="{2B8D5C51-40E4-2D44-C794-BEDABC1694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13630" y="307015"/>
            <a:ext cx="3348000" cy="372526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61335934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arche, fenêtre, aménagement&#10;&#10;Description générée automatiquement">
            <a:extLst>
              <a:ext uri="{FF2B5EF4-FFF2-40B4-BE49-F238E27FC236}">
                <a16:creationId xmlns:a16="http://schemas.microsoft.com/office/drawing/2014/main" id="{2030EBB5-C22B-70C9-9226-B13DD561C77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8001" y="269952"/>
            <a:ext cx="3456000" cy="5316933"/>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9A82972-E547-7DF8-BE37-62D1847C81B6}"/>
              </a:ext>
            </a:extLst>
          </p:cNvPr>
          <p:cNvSpPr txBox="1"/>
          <p:nvPr/>
        </p:nvSpPr>
        <p:spPr>
          <a:xfrm>
            <a:off x="4008880" y="2436327"/>
            <a:ext cx="5721531" cy="461665"/>
          </a:xfrm>
          <a:prstGeom prst="rect">
            <a:avLst/>
          </a:prstGeom>
          <a:noFill/>
        </p:spPr>
        <p:txBody>
          <a:bodyPr wrap="square" rtlCol="0">
            <a:spAutoFit/>
          </a:bodyPr>
          <a:lstStyle/>
          <a:p>
            <a:r>
              <a:rPr lang="fr-FR" sz="2400" b="1" dirty="0">
                <a:solidFill>
                  <a:srgbClr val="FFFF00"/>
                </a:solidFill>
              </a:rPr>
              <a:t>LES VITRAUX DE Pierre SOULAGES</a:t>
            </a:r>
          </a:p>
        </p:txBody>
      </p:sp>
      <p:pic>
        <p:nvPicPr>
          <p:cNvPr id="6" name="Image 5" descr="Une image contenant bâtiment, plein air, ciel, Architecture médiévale&#10;&#10;Description générée automatiquement">
            <a:extLst>
              <a:ext uri="{FF2B5EF4-FFF2-40B4-BE49-F238E27FC236}">
                <a16:creationId xmlns:a16="http://schemas.microsoft.com/office/drawing/2014/main" id="{DE7D35B1-C639-9D0B-8295-A3D3E07B703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89999" y="3274152"/>
            <a:ext cx="4464000" cy="334409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94923439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fenêtre&#10;&#10;Description générée automatiquement">
            <a:extLst>
              <a:ext uri="{FF2B5EF4-FFF2-40B4-BE49-F238E27FC236}">
                <a16:creationId xmlns:a16="http://schemas.microsoft.com/office/drawing/2014/main" id="{178071A8-AF0C-F074-98C8-02E688F754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1604" y="2959417"/>
            <a:ext cx="4752000" cy="354316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bâtiment, fenêtre, Éclairage naturel, aménagement&#10;&#10;Description générée automatiquement">
            <a:extLst>
              <a:ext uri="{FF2B5EF4-FFF2-40B4-BE49-F238E27FC236}">
                <a16:creationId xmlns:a16="http://schemas.microsoft.com/office/drawing/2014/main" id="{5CFFE90A-515D-3809-1CB8-1F8287487FA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04396" y="234719"/>
            <a:ext cx="3276000" cy="4350756"/>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47900097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église, fenêtre, Architecture médiévale&#10;&#10;Description générée automatiquement">
            <a:extLst>
              <a:ext uri="{FF2B5EF4-FFF2-40B4-BE49-F238E27FC236}">
                <a16:creationId xmlns:a16="http://schemas.microsoft.com/office/drawing/2014/main" id="{46934B2D-681B-1F9F-A623-DF5BA31A12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729" y="311195"/>
            <a:ext cx="4680000" cy="3505903"/>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mur, intérieur, Éclairage naturel, art&#10;&#10;Description générée automatiquement">
            <a:extLst>
              <a:ext uri="{FF2B5EF4-FFF2-40B4-BE49-F238E27FC236}">
                <a16:creationId xmlns:a16="http://schemas.microsoft.com/office/drawing/2014/main" id="{02303B95-0264-EA9B-1EF4-D66ED4496B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6271" y="3307367"/>
            <a:ext cx="4428000" cy="3309354"/>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C89759A-F8A7-BB7A-2DE5-60B35CD42658}"/>
              </a:ext>
            </a:extLst>
          </p:cNvPr>
          <p:cNvSpPr txBox="1"/>
          <p:nvPr/>
        </p:nvSpPr>
        <p:spPr>
          <a:xfrm>
            <a:off x="1391231" y="4781006"/>
            <a:ext cx="6035040" cy="584775"/>
          </a:xfrm>
          <a:prstGeom prst="rect">
            <a:avLst/>
          </a:prstGeom>
          <a:noFill/>
        </p:spPr>
        <p:txBody>
          <a:bodyPr wrap="square" rtlCol="0">
            <a:spAutoFit/>
          </a:bodyPr>
          <a:lstStyle/>
          <a:p>
            <a:r>
              <a:rPr lang="fr-FR" sz="3200" b="1" dirty="0">
                <a:solidFill>
                  <a:srgbClr val="FFFF00"/>
                </a:solidFill>
              </a:rPr>
              <a:t>Les Vitraux De Pierre Soulages </a:t>
            </a:r>
          </a:p>
        </p:txBody>
      </p:sp>
    </p:spTree>
    <p:extLst>
      <p:ext uri="{BB962C8B-B14F-4D97-AF65-F5344CB8AC3E}">
        <p14:creationId xmlns:p14="http://schemas.microsoft.com/office/powerpoint/2010/main" val="138873843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église, mur&#10;&#10;Description générée automatiquement">
            <a:extLst>
              <a:ext uri="{FF2B5EF4-FFF2-40B4-BE49-F238E27FC236}">
                <a16:creationId xmlns:a16="http://schemas.microsoft.com/office/drawing/2014/main" id="{B27B1056-5190-FDAD-884E-028BCB3D05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1886" y="365760"/>
            <a:ext cx="6208000" cy="349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ciel, Architecture médiévale&#10;&#10;Description générée automatiquement">
            <a:extLst>
              <a:ext uri="{FF2B5EF4-FFF2-40B4-BE49-F238E27FC236}">
                <a16:creationId xmlns:a16="http://schemas.microsoft.com/office/drawing/2014/main" id="{E31BF90C-C75F-C574-8949-BD0B99FE2B4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90753" y="3313544"/>
            <a:ext cx="4339990" cy="3276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D36D06CB-3C33-56E2-CCC2-9F61A12B252C}"/>
              </a:ext>
            </a:extLst>
          </p:cNvPr>
          <p:cNvSpPr txBox="1"/>
          <p:nvPr/>
        </p:nvSpPr>
        <p:spPr>
          <a:xfrm>
            <a:off x="549256" y="4259046"/>
            <a:ext cx="6779623" cy="1384995"/>
          </a:xfrm>
          <a:prstGeom prst="rect">
            <a:avLst/>
          </a:prstGeom>
          <a:noFill/>
        </p:spPr>
        <p:txBody>
          <a:bodyPr wrap="square" rtlCol="0">
            <a:spAutoFit/>
          </a:bodyPr>
          <a:lstStyle/>
          <a:p>
            <a:r>
              <a:rPr lang="fr-FR" sz="2800" b="1">
                <a:solidFill>
                  <a:srgbClr val="FFFF00"/>
                </a:solidFill>
              </a:rPr>
              <a:t>Le chevet de l’abbatiale Sainte-Foy de Conques, avec les vitraux de Pierre Soulages</a:t>
            </a:r>
            <a:endParaRPr lang="fr-FR" sz="2800" b="1" dirty="0">
              <a:solidFill>
                <a:srgbClr val="FFFF00"/>
              </a:solidFill>
            </a:endParaRPr>
          </a:p>
        </p:txBody>
      </p:sp>
    </p:spTree>
    <p:extLst>
      <p:ext uri="{BB962C8B-B14F-4D97-AF65-F5344CB8AC3E}">
        <p14:creationId xmlns:p14="http://schemas.microsoft.com/office/powerpoint/2010/main" val="233774145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mur, fenêtre, pierre&#10;&#10;Description générée automatiquement">
            <a:extLst>
              <a:ext uri="{FF2B5EF4-FFF2-40B4-BE49-F238E27FC236}">
                <a16:creationId xmlns:a16="http://schemas.microsoft.com/office/drawing/2014/main" id="{86945BB1-391C-B0AE-2C43-1856BA08B6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468" y="1672045"/>
            <a:ext cx="3240000" cy="486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âtiment, église, fenêtre, architecture&#10;&#10;Description générée automatiquement">
            <a:extLst>
              <a:ext uri="{FF2B5EF4-FFF2-40B4-BE49-F238E27FC236}">
                <a16:creationId xmlns:a16="http://schemas.microsoft.com/office/drawing/2014/main" id="{A15A1D20-DC35-D3AF-E671-36238A561CF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702210" y="242207"/>
            <a:ext cx="6219825" cy="41529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FAF608C-2C5E-18C4-A213-C5987BEA5A08}"/>
              </a:ext>
            </a:extLst>
          </p:cNvPr>
          <p:cNvSpPr txBox="1"/>
          <p:nvPr/>
        </p:nvSpPr>
        <p:spPr>
          <a:xfrm>
            <a:off x="6096000" y="4558937"/>
            <a:ext cx="6971212" cy="461665"/>
          </a:xfrm>
          <a:prstGeom prst="rect">
            <a:avLst/>
          </a:prstGeom>
          <a:noFill/>
        </p:spPr>
        <p:txBody>
          <a:bodyPr wrap="square" rtlCol="0">
            <a:spAutoFit/>
          </a:bodyPr>
          <a:lstStyle/>
          <a:p>
            <a:r>
              <a:rPr lang="fr-FR" sz="2400" b="1" dirty="0"/>
              <a:t>Pierre Soulages : un peintre cistercien</a:t>
            </a:r>
          </a:p>
        </p:txBody>
      </p:sp>
    </p:spTree>
    <p:extLst>
      <p:ext uri="{BB962C8B-B14F-4D97-AF65-F5344CB8AC3E}">
        <p14:creationId xmlns:p14="http://schemas.microsoft.com/office/powerpoint/2010/main" val="173385073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fenêtre, intérieur, aménagement&#10;&#10;Description générée automatiquement">
            <a:extLst>
              <a:ext uri="{FF2B5EF4-FFF2-40B4-BE49-F238E27FC236}">
                <a16:creationId xmlns:a16="http://schemas.microsoft.com/office/drawing/2014/main" id="{2786A0A0-9882-14C9-5B88-04A09313E9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637" y="263393"/>
            <a:ext cx="5652000" cy="3193222"/>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âtiment, plein air, ciel, Architecture médiévale&#10;&#10;Description générée automatiquement">
            <a:extLst>
              <a:ext uri="{FF2B5EF4-FFF2-40B4-BE49-F238E27FC236}">
                <a16:creationId xmlns:a16="http://schemas.microsoft.com/office/drawing/2014/main" id="{306CB3CC-1956-C0E4-B173-00F9955744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66363" y="3247609"/>
            <a:ext cx="4572000" cy="3429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22302748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8D8E526-8AEF-6260-20D0-33F6FB8003DF}"/>
              </a:ext>
            </a:extLst>
          </p:cNvPr>
          <p:cNvSpPr txBox="1"/>
          <p:nvPr/>
        </p:nvSpPr>
        <p:spPr>
          <a:xfrm>
            <a:off x="2442754" y="875211"/>
            <a:ext cx="10750731" cy="584775"/>
          </a:xfrm>
          <a:prstGeom prst="rect">
            <a:avLst/>
          </a:prstGeom>
          <a:noFill/>
        </p:spPr>
        <p:txBody>
          <a:bodyPr wrap="square" rtlCol="0">
            <a:spAutoFit/>
          </a:bodyPr>
          <a:lstStyle/>
          <a:p>
            <a:r>
              <a:rPr lang="fr-FR" sz="3200" b="1" dirty="0"/>
              <a:t>Lorient Vous  Remercie De Votre Visite </a:t>
            </a:r>
          </a:p>
        </p:txBody>
      </p:sp>
      <p:sp>
        <p:nvSpPr>
          <p:cNvPr id="3" name="ZoneTexte 2">
            <a:extLst>
              <a:ext uri="{FF2B5EF4-FFF2-40B4-BE49-F238E27FC236}">
                <a16:creationId xmlns:a16="http://schemas.microsoft.com/office/drawing/2014/main" id="{5F9442DD-01EE-387C-3E26-9C6F3284CBC1}"/>
              </a:ext>
            </a:extLst>
          </p:cNvPr>
          <p:cNvSpPr txBox="1"/>
          <p:nvPr/>
        </p:nvSpPr>
        <p:spPr>
          <a:xfrm>
            <a:off x="3487782" y="1789611"/>
            <a:ext cx="8072846"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B69F5C70-9AC0-C234-F51B-A00CA8663C41}"/>
              </a:ext>
            </a:extLst>
          </p:cNvPr>
          <p:cNvSpPr txBox="1"/>
          <p:nvPr/>
        </p:nvSpPr>
        <p:spPr>
          <a:xfrm>
            <a:off x="5643154" y="2513072"/>
            <a:ext cx="6871063"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287217491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113</TotalTime>
  <Words>556</Words>
  <Application>Microsoft Office PowerPoint</Application>
  <PresentationFormat>Grand écran</PresentationFormat>
  <Paragraphs>38</Paragraphs>
  <Slides>27</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27</vt:i4>
      </vt:variant>
    </vt:vector>
  </HeadingPairs>
  <TitlesOfParts>
    <vt:vector size="32"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2024-04-16T08:09:57Z</dcterms:created>
  <dcterms:modified xsi:type="dcterms:W3CDTF">2024-04-16T11:44:21Z</dcterms:modified>
</cp:coreProperties>
</file>